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79" r:id="rId5"/>
    <p:sldId id="280" r:id="rId6"/>
    <p:sldId id="281" r:id="rId7"/>
    <p:sldId id="282" r:id="rId8"/>
    <p:sldId id="261" r:id="rId9"/>
    <p:sldId id="284" r:id="rId10"/>
    <p:sldId id="271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62" r:id="rId19"/>
    <p:sldId id="292" r:id="rId20"/>
    <p:sldId id="293" r:id="rId21"/>
    <p:sldId id="260" r:id="rId22"/>
    <p:sldId id="26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C4DE"/>
    <a:srgbClr val="7766AB"/>
    <a:srgbClr val="6D5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935" autoAdjust="0"/>
  </p:normalViewPr>
  <p:slideViewPr>
    <p:cSldViewPr snapToGrid="0">
      <p:cViewPr varScale="1">
        <p:scale>
          <a:sx n="96" d="100"/>
          <a:sy n="96" d="100"/>
        </p:scale>
        <p:origin x="73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18772-7A2D-4F6A-A4A6-CEF394C35783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33FC1-6D29-45C1-9225-3AA86DF4D75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85985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IE" sz="1200" i="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69662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BBBDD-7CEF-8A42-F4C5-ADAA4E130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8C30C5-2B81-2B11-FCD7-AFB4E90CDE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9A4611-AFC0-B80A-792D-7F7CAF4608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E8EF73-49F2-C438-339D-B7379E7864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98020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DDB8C-7813-66A1-29A0-0B8D2E5F2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0D185C-C875-0E48-B3D6-708FE12145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32A101-E58E-A0F3-A57A-9940A9F0B8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8B386-AC2D-1776-E57F-B85EC5C537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24669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32120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3E4F0-41BE-576F-616B-21FAAA52E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A99239-BF38-18C8-BA37-CFF57B23A3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EE784A-88E4-A45F-981F-520DA0264C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IE" kern="100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32A3D-F2F7-4BDC-7F9A-A47EB67A8E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0178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899B5-289F-2ACB-1E8A-2B2F6AAEA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9B6701-524F-9DD7-B86F-74C49CA341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04C59D-8BA7-735F-485D-1606FA1240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IE" kern="100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3A3DD-60D5-D017-091D-AAA83AC8C3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2689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IE" kern="100" dirty="0">
              <a:latin typeface="Shoika-Bold"/>
              <a:ea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826706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C1F9C-B2AF-B0DD-A6F2-9C18E8790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7C7ECD-B565-E74D-6664-65FE3E9503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5B2DD5-8BBB-57F5-A6EF-92AE81676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IE" kern="1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8CF05-2677-CC8B-D819-4650605EB5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76949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33000-88FD-64F3-D956-9F17909F9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4E03FB-9BA4-E9F2-265F-829290515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B26B1A-09A0-21B9-A3F2-894E05511A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kern="100" dirty="0">
                <a:solidFill>
                  <a:srgbClr val="000000"/>
                </a:solidFill>
              </a:rPr>
              <a:t>.</a:t>
            </a:r>
            <a:endParaRPr lang="en-IE" kern="100" dirty="0">
              <a:solidFill>
                <a:srgbClr val="444444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IE" kern="1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D3AFD-6E1B-2D73-6456-CB661AEAD1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96688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8531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99294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18921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4740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B6952-161F-4086-90AD-5F7E9EC50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B2464B-A8A7-C6EA-2D9E-6BFC36A95F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2AE72D-20C2-E0A0-A62C-F32856331C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41DA9-5C34-887F-2E2A-8AD28A0224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0740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81568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BBC64-E9B1-E18B-FDCA-6CD253887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7394D6-543A-F24A-7475-62A4F9EF14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962ABA-A3B2-2C37-C87B-623A3DBBDD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9074E7-8474-0E75-00F6-FFE01A786D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33760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88145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BB128-5706-E295-2C80-DF8EB2A0A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C1C3B4-01FC-545B-C71B-7186792DFF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14BFF2-03B7-01CB-3912-DAA46B544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E087A9-6DEC-F495-3F51-CE51200644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8572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8531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A51D0-D3A9-1AD5-42C1-5129212DCC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302CA3-44A1-D776-FF68-D40DECB9F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BEEA0-FF77-7599-0D4D-F6BA011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773FA-060C-8124-FFB4-534F87989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05ACA-C308-B1E8-0286-8838ED8C0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10727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52798-B919-5D7A-8A95-2410B79C0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D83DC-D010-7D19-D99F-656824DB54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7B242-426D-6791-0B4D-36A345A71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14328-46E2-5C05-FCED-E0B965A80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2F3F1-10F6-1A97-63EA-2F3115003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0140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70174F-E25B-125C-F170-C2345447D2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84C325-9978-AE93-AAD4-059220D3E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2BF0E-3069-25BD-CB34-9BD88B21B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270C2-125E-CB20-75B8-FE021923B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14959-24DC-3CA9-B4D7-F70FA1A78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0154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4846C-CFC4-508E-2CFC-222813712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0C64F-1489-BD7C-759C-010254EFA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B9F2F-E715-95A1-982B-4971B8DA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E05B5-8715-08AE-D32A-4EBEE0AEF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C51AA-FC5C-BED7-D1E8-54979167E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97008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C2FCD-970E-1441-2240-7195B694F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F94AA-BFE7-62D0-D3CE-7CDC87DF2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574F7-7FBA-9AC9-A7EC-72425DD9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8BD13-08A0-7CCE-4455-3A129507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89CCA-157B-6A10-FA00-8EF84AF2D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71847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DB768-0D1E-D78F-9B22-5E2F7BA5C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4EBCC-867F-375A-9799-A6A0DA92B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144E6C-3B0A-5D2D-1A7B-871D344A4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470708-08DD-2E99-9D2C-8E64F00C6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83B522-9B01-A5D8-25E0-F8445C51E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062EBD-93E7-FFF8-DAA2-4432B67D4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9274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39B59-EB7A-48A0-4E6F-1F89835C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0B7F49-7708-0A3F-62D2-DE3A403A0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9156F9-A1CB-142D-120C-CD4EEA4DE8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12CB4A-2129-9750-BED7-C4CCE7494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426664-AE46-8101-923F-5815A958B9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2D4E83-680C-4FAA-4362-74F8DA423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2ACB60-4137-6A57-18CE-D14AA7020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134E09-4DB6-F356-5859-ADB3D2687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88929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11EB9-9AC2-39BF-2B48-12498EC64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0AD132-5859-A7D0-B819-755B671E1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B941AE-5260-1633-C8B0-E3B1B3174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9721CC-4C28-D109-FEDC-E6905A374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5706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B93289-E4BB-EE20-1801-DB7328550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5E2FB1-AB47-CCA0-F45B-4871AAC49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A94C7-4430-6292-1998-361560D74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09003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CFEF5-D78B-6BEB-ED20-1532F8E49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1F68-4BB1-C1A7-AD50-241AD1375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D4784-364E-747A-7D50-E1E9288A1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2CA75-31DA-82B9-720B-3B59CA5F7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2BC060-0609-E86C-88F8-A39E55AD0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71D4D-636C-8C4D-88E6-B8591C9EE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20016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9A64E-40B3-B978-F552-563CD2374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AF3831-F7BD-2288-79E0-B0597D7B93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0C560-80A2-9E07-4CF5-9B848D9B78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B3547-DC43-4370-14A0-363CC71BF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A4EE1B-2D0B-702A-8488-3964EFD12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5B8F70-0CA9-F796-A621-80F34F65C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76878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FE3545-928D-9610-73B9-556E36A42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C8409-A592-E85D-5A26-EF51A7953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3258F-73E0-7359-6CA7-F28C2513BF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64DC9-9C50-F63E-ACFE-608E90599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1A03F-47F2-B7C0-E063-64D53F55D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996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jpe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jpg"/><Relationship Id="rId4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0.emf"/><Relationship Id="rId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emf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D3AEC1A-BD0F-034E-8A24-41A34F200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92400" y="4482429"/>
            <a:ext cx="2386736" cy="2386736"/>
          </a:xfrm>
          <a:prstGeom prst="rect">
            <a:avLst/>
          </a:prstGeom>
          <a:solidFill>
            <a:srgbClr val="776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4C10423-4CD9-9C4C-90CB-95CC3E222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080" y="4482429"/>
            <a:ext cx="2375571" cy="2375571"/>
          </a:xfrm>
          <a:prstGeom prst="ellipse">
            <a:avLst/>
          </a:prstGeom>
          <a:solidFill>
            <a:srgbClr val="2E25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703341" y="2292798"/>
            <a:ext cx="2272404" cy="2272404"/>
            <a:chOff x="0" y="0"/>
            <a:chExt cx="4544808" cy="4544808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544808" cy="4544808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7766AB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58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684178" y="843481"/>
              <a:ext cx="3176452" cy="3176452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2E255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58"/>
                  </a:lnSpc>
                </a:pPr>
                <a:endParaRPr sz="1200"/>
              </a:p>
            </p:txBody>
          </p:sp>
        </p:grpSp>
      </p:grpSp>
      <p:grpSp>
        <p:nvGrpSpPr>
          <p:cNvPr id="27" name="Group 27" descr="Gradaim Intinni Fiosracha"/>
          <p:cNvGrpSpPr/>
          <p:nvPr/>
        </p:nvGrpSpPr>
        <p:grpSpPr>
          <a:xfrm>
            <a:off x="685800" y="2219139"/>
            <a:ext cx="7017541" cy="2054996"/>
            <a:chOff x="0" y="-123825"/>
            <a:chExt cx="13459860" cy="4109991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123825"/>
              <a:ext cx="13459860" cy="14285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99"/>
                </a:lnSpc>
              </a:pPr>
              <a:r>
                <a:rPr lang="en-US" sz="3200" b="1" dirty="0" err="1">
                  <a:solidFill>
                    <a:srgbClr val="2E2552"/>
                  </a:solidFill>
                  <a:latin typeface="Shoika-Bold"/>
                </a:rPr>
                <a:t>Gradaim</a:t>
              </a:r>
              <a:r>
                <a:rPr lang="en-US" sz="3200" b="1" dirty="0">
                  <a:solidFill>
                    <a:srgbClr val="2E2552"/>
                  </a:solidFill>
                  <a:latin typeface="Shoika-Bold"/>
                </a:rPr>
                <a:t> </a:t>
              </a:r>
              <a:r>
                <a:rPr lang="en-US" sz="3200" b="1" dirty="0" err="1">
                  <a:solidFill>
                    <a:srgbClr val="2E2552"/>
                  </a:solidFill>
                  <a:latin typeface="Shoika-Bold"/>
                </a:rPr>
                <a:t>Intinní</a:t>
              </a:r>
              <a:r>
                <a:rPr lang="en-US" sz="3200" b="1" dirty="0">
                  <a:solidFill>
                    <a:srgbClr val="2E2552"/>
                  </a:solidFill>
                  <a:latin typeface="Shoika-Bold"/>
                </a:rPr>
                <a:t> </a:t>
              </a:r>
              <a:r>
                <a:rPr lang="en-US" sz="3200" b="1" dirty="0" err="1">
                  <a:solidFill>
                    <a:srgbClr val="2E2552"/>
                  </a:solidFill>
                  <a:latin typeface="Shoika-Bold"/>
                </a:rPr>
                <a:t>Fiosracha</a:t>
              </a:r>
              <a:r>
                <a:rPr lang="en-US" sz="3200" b="1" dirty="0">
                  <a:solidFill>
                    <a:srgbClr val="2E2552"/>
                  </a:solidFill>
                  <a:latin typeface="Shoika-Bold"/>
                </a:rPr>
                <a:t> 2025/26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295173"/>
              <a:ext cx="13459860" cy="2690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000" dirty="0" err="1">
                  <a:solidFill>
                    <a:srgbClr val="7766AB"/>
                  </a:solidFill>
                  <a:latin typeface="Shoika-Light" pitchFamily="2" charset="77"/>
                </a:rPr>
                <a:t>Logleabhar</a:t>
              </a:r>
              <a:r>
                <a:rPr lang="en-US" sz="2000" dirty="0">
                  <a:solidFill>
                    <a:srgbClr val="7766AB"/>
                  </a:solidFill>
                  <a:latin typeface="Shoika-Light" pitchFamily="2" charset="77"/>
                </a:rPr>
                <a:t> </a:t>
              </a:r>
              <a:r>
                <a:rPr lang="en-US" sz="2000" dirty="0" err="1">
                  <a:solidFill>
                    <a:srgbClr val="7766AB"/>
                  </a:solidFill>
                  <a:latin typeface="Shoika-Light" pitchFamily="2" charset="77"/>
                </a:rPr>
                <a:t>fianaise</a:t>
              </a:r>
              <a:endParaRPr lang="en-US" sz="2000" dirty="0">
                <a:solidFill>
                  <a:srgbClr val="7766AB"/>
                </a:solidFill>
                <a:latin typeface="Shoika-Light" pitchFamily="2" charset="77"/>
              </a:endParaRPr>
            </a:p>
            <a:p>
              <a:pPr>
                <a:lnSpc>
                  <a:spcPts val="3640"/>
                </a:lnSpc>
              </a:pPr>
              <a:r>
                <a:rPr lang="en-US" sz="2000" b="1" dirty="0" err="1">
                  <a:solidFill>
                    <a:srgbClr val="E06F0E"/>
                  </a:solidFill>
                  <a:latin typeface="Shoika-Bold" pitchFamily="2" charset="77"/>
                </a:rPr>
                <a:t>Gradam</a:t>
              </a:r>
              <a:r>
                <a:rPr lang="en-US" sz="2000" b="1" dirty="0">
                  <a:solidFill>
                    <a:srgbClr val="E06F0E"/>
                  </a:solidFill>
                  <a:latin typeface="Shoika-Bold" pitchFamily="2" charset="77"/>
                </a:rPr>
                <a:t> </a:t>
              </a:r>
              <a:r>
                <a:rPr lang="en-US" sz="2000" b="1" dirty="0" err="1">
                  <a:solidFill>
                    <a:srgbClr val="E06F0E"/>
                  </a:solidFill>
                  <a:latin typeface="Shoika-Bold" pitchFamily="2" charset="77"/>
                </a:rPr>
                <a:t>Óir</a:t>
              </a:r>
              <a:r>
                <a:rPr lang="en-US" sz="2000" b="1" dirty="0">
                  <a:solidFill>
                    <a:srgbClr val="E06F0E"/>
                  </a:solidFill>
                  <a:latin typeface="Shoika-Bold" pitchFamily="2" charset="77"/>
                </a:rPr>
                <a:t> </a:t>
              </a:r>
            </a:p>
            <a:p>
              <a:pPr>
                <a:lnSpc>
                  <a:spcPts val="3640"/>
                </a:lnSpc>
              </a:pPr>
              <a:r>
                <a:rPr lang="en-US" sz="2000" dirty="0" err="1">
                  <a:solidFill>
                    <a:srgbClr val="2E2552"/>
                  </a:solidFill>
                  <a:latin typeface="Shoika-Thin" pitchFamily="2" charset="77"/>
                </a:rPr>
                <a:t>Líon</a:t>
              </a:r>
              <a:r>
                <a:rPr lang="en-US" sz="2000" dirty="0">
                  <a:solidFill>
                    <a:srgbClr val="2E2552"/>
                  </a:solidFill>
                  <a:latin typeface="Shoika-Thin" pitchFamily="2" charset="77"/>
                </a:rPr>
                <a:t> </a:t>
              </a:r>
              <a:r>
                <a:rPr lang="en-US" sz="2000" dirty="0" err="1">
                  <a:solidFill>
                    <a:srgbClr val="2E2552"/>
                  </a:solidFill>
                  <a:latin typeface="Shoika-Thin" pitchFamily="2" charset="77"/>
                </a:rPr>
                <a:t>isteach</a:t>
              </a:r>
              <a:r>
                <a:rPr lang="en-US" sz="2000" dirty="0">
                  <a:solidFill>
                    <a:srgbClr val="2E2552"/>
                  </a:solidFill>
                  <a:latin typeface="Shoika-Thin" pitchFamily="2" charset="77"/>
                </a:rPr>
                <a:t> </a:t>
              </a:r>
              <a:r>
                <a:rPr lang="en-US" sz="2000" dirty="0" err="1">
                  <a:solidFill>
                    <a:srgbClr val="2E2552"/>
                  </a:solidFill>
                  <a:latin typeface="Shoika-Thin" pitchFamily="2" charset="77"/>
                </a:rPr>
                <a:t>ainm</a:t>
              </a:r>
              <a:r>
                <a:rPr lang="en-US" sz="2000" dirty="0">
                  <a:solidFill>
                    <a:srgbClr val="2E2552"/>
                  </a:solidFill>
                  <a:latin typeface="Shoika-Thin" pitchFamily="2" charset="77"/>
                </a:rPr>
                <a:t> </a:t>
              </a:r>
              <a:r>
                <a:rPr lang="en-US" sz="2000" dirty="0" err="1">
                  <a:solidFill>
                    <a:srgbClr val="2E2552"/>
                  </a:solidFill>
                  <a:latin typeface="Shoika-Thin" pitchFamily="2" charset="77"/>
                </a:rPr>
                <a:t>na</a:t>
              </a:r>
              <a:r>
                <a:rPr lang="en-US" sz="2000" dirty="0">
                  <a:solidFill>
                    <a:srgbClr val="2E2552"/>
                  </a:solidFill>
                  <a:latin typeface="Shoika-Thin" pitchFamily="2" charset="77"/>
                </a:rPr>
                <a:t> </a:t>
              </a:r>
              <a:r>
                <a:rPr lang="en-US" sz="2000" dirty="0" err="1">
                  <a:solidFill>
                    <a:srgbClr val="2E2552"/>
                  </a:solidFill>
                  <a:latin typeface="Shoika-Thin" pitchFamily="2" charset="77"/>
                </a:rPr>
                <a:t>scoile</a:t>
              </a:r>
              <a:r>
                <a:rPr lang="en-US" sz="2000" dirty="0">
                  <a:solidFill>
                    <a:srgbClr val="2E2552"/>
                  </a:solidFill>
                  <a:latin typeface="Shoika-Thin" pitchFamily="2" charset="77"/>
                </a:rPr>
                <a:t> </a:t>
              </a:r>
            </a:p>
          </p:txBody>
        </p:sp>
      </p:grpSp>
      <p:pic>
        <p:nvPicPr>
          <p:cNvPr id="15" name="Picture 15" descr="Children with goggles doing a chemistry experiment"/>
          <p:cNvPicPr>
            <a:picLocks noChangeAspect="1"/>
          </p:cNvPicPr>
          <p:nvPr/>
        </p:nvPicPr>
        <p:blipFill>
          <a:blip r:embed="rId3"/>
          <a:srcRect l="6972" r="6972"/>
          <a:stretch>
            <a:fillRect/>
          </a:stretch>
        </p:blipFill>
        <p:spPr>
          <a:xfrm>
            <a:off x="7703341" y="3380671"/>
            <a:ext cx="4488659" cy="3477329"/>
          </a:xfrm>
          <a:prstGeom prst="rect">
            <a:avLst/>
          </a:prstGeom>
        </p:spPr>
      </p:pic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59159" y="4674641"/>
            <a:ext cx="2016431" cy="1993550"/>
            <a:chOff x="0" y="0"/>
            <a:chExt cx="4032863" cy="3987100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110700"/>
              <a:ext cx="2917606" cy="729402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183179"/>
              <a:ext cx="2917606" cy="729402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917606" cy="729402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257698"/>
              <a:ext cx="2917606" cy="729402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2209359" y="1094102"/>
              <a:ext cx="2917606" cy="729402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4783"/>
            <a:stretch>
              <a:fillRect/>
            </a:stretch>
          </p:blipFill>
          <p:spPr>
            <a:xfrm>
              <a:off x="3297145" y="3257698"/>
              <a:ext cx="735718" cy="729402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38C391F6-CF4B-E44F-804B-1EA6B2248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70675" y="1463041"/>
            <a:ext cx="2221326" cy="1917630"/>
          </a:xfrm>
          <a:prstGeom prst="rect">
            <a:avLst/>
          </a:prstGeom>
          <a:solidFill>
            <a:srgbClr val="2E255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BD11AAE-7F3D-374E-8FF4-6EBB27FA4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9688" y="1799518"/>
            <a:ext cx="1003300" cy="11995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C866B6C-3AE8-EE40-9A64-7F517C32C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480" y="5159171"/>
            <a:ext cx="1303076" cy="1134159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474B1226-9472-9646-ADA1-4ED719DA3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32400" y="4482429"/>
            <a:ext cx="2375571" cy="2375571"/>
          </a:xfrm>
          <a:prstGeom prst="ellipse">
            <a:avLst/>
          </a:prstGeom>
          <a:solidFill>
            <a:srgbClr val="2E25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CAAB8F2-A926-4B4F-82ED-4890B3BE8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0271" y="5003954"/>
            <a:ext cx="1468419" cy="1411941"/>
          </a:xfrm>
          <a:prstGeom prst="rect">
            <a:avLst/>
          </a:prstGeom>
        </p:spPr>
      </p:pic>
      <p:pic>
        <p:nvPicPr>
          <p:cNvPr id="2" name="Picture 1" descr="A close up of a logo">
            <a:extLst>
              <a:ext uri="{FF2B5EF4-FFF2-40B4-BE49-F238E27FC236}">
                <a16:creationId xmlns:a16="http://schemas.microsoft.com/office/drawing/2014/main" id="{5CF09A4C-CCE0-32BC-D627-3665E85572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257114"/>
            <a:ext cx="5906471" cy="210298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2723CEC-3DBE-8666-82D9-2967C61C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Gradaim</a:t>
            </a:r>
            <a:r>
              <a:rPr lang="en-US" dirty="0"/>
              <a:t> </a:t>
            </a:r>
            <a:r>
              <a:rPr lang="en-US" dirty="0" err="1"/>
              <a:t>intinni</a:t>
            </a:r>
            <a:r>
              <a:rPr lang="en-US" dirty="0"/>
              <a:t> </a:t>
            </a:r>
            <a:r>
              <a:rPr lang="en-US" dirty="0" err="1"/>
              <a:t>fiosracha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72587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5CA6D-0E2F-A7E3-272B-EA4804EC3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230D05CE-CCB7-1A9E-EE17-3F77DC2158FA}"/>
              </a:ext>
            </a:extLst>
          </p:cNvPr>
          <p:cNvSpPr txBox="1"/>
          <p:nvPr/>
        </p:nvSpPr>
        <p:spPr>
          <a:xfrm>
            <a:off x="231044" y="114294"/>
            <a:ext cx="3871829" cy="1230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Gradam</a:t>
            </a:r>
            <a:r>
              <a:rPr lang="en-US" sz="3200" dirty="0">
                <a:solidFill>
                  <a:srgbClr val="E06F0E"/>
                </a:solidFill>
                <a:latin typeface="Shoika-Medium" pitchFamily="2" charset="77"/>
              </a:rPr>
              <a:t> </a:t>
            </a: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Óir</a:t>
            </a:r>
            <a:endParaRPr lang="en-US" sz="3200" dirty="0">
              <a:solidFill>
                <a:srgbClr val="E06F0E"/>
              </a:solidFill>
              <a:latin typeface="Shoika-Medium" pitchFamily="2" charset="77"/>
            </a:endParaRPr>
          </a:p>
          <a:p>
            <a:pPr>
              <a:lnSpc>
                <a:spcPts val="4994"/>
              </a:lnSpc>
            </a:pPr>
            <a:r>
              <a:rPr lang="en-US" sz="3200" b="1" dirty="0" err="1">
                <a:solidFill>
                  <a:srgbClr val="2E2552"/>
                </a:solidFill>
                <a:latin typeface="Shoika-Bold"/>
              </a:rPr>
              <a:t>Céim</a:t>
            </a:r>
            <a:r>
              <a:rPr lang="en-US" sz="3200" b="1" dirty="0">
                <a:solidFill>
                  <a:srgbClr val="2E2552"/>
                </a:solidFill>
                <a:latin typeface="Shoika-Bold"/>
              </a:rPr>
              <a:t> 2: </a:t>
            </a:r>
            <a:r>
              <a:rPr lang="en-US" sz="3200" b="1" dirty="0" err="1">
                <a:solidFill>
                  <a:srgbClr val="2E2552"/>
                </a:solidFill>
                <a:latin typeface="Shoika-Bold"/>
              </a:rPr>
              <a:t>Teicneolaíocht</a:t>
            </a:r>
            <a:endParaRPr lang="en-US" sz="3200" b="1" dirty="0">
              <a:solidFill>
                <a:srgbClr val="2E2552"/>
              </a:solidFill>
              <a:latin typeface="Shoika-Bold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452136DE-CCC8-3C4E-FE0B-91A63422B87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20953" y="750245"/>
            <a:ext cx="6814192" cy="588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An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Chéad</a:t>
            </a: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Gníomhaíocht</a:t>
            </a:r>
            <a:endParaRPr kumimoji="0" lang="en-US" sz="3450" b="0" i="0" u="none" strike="noStrike" kern="1200" cap="none" spc="0" normalizeH="0" baseline="0" noProof="0" dirty="0">
              <a:ln>
                <a:noFill/>
              </a:ln>
              <a:solidFill>
                <a:srgbClr val="7766AB"/>
              </a:solidFill>
              <a:effectLst/>
              <a:uLnTx/>
              <a:uFillTx/>
              <a:latin typeface="Shoika-Light"/>
              <a:ea typeface="+mn-ea"/>
              <a:cs typeface="+mn-cs"/>
            </a:endParaRPr>
          </a:p>
        </p:txBody>
      </p:sp>
      <p:pic>
        <p:nvPicPr>
          <p:cNvPr id="2" name="Picture 1" descr="A group of icons in a circle">
            <a:extLst>
              <a:ext uri="{FF2B5EF4-FFF2-40B4-BE49-F238E27FC236}">
                <a16:creationId xmlns:a16="http://schemas.microsoft.com/office/drawing/2014/main" id="{B9ED192E-8B08-6B1A-0CF4-62652D474D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4" t="1901" r="79286" b="65399"/>
          <a:stretch>
            <a:fillRect/>
          </a:stretch>
        </p:blipFill>
        <p:spPr>
          <a:xfrm>
            <a:off x="11276431" y="5874753"/>
            <a:ext cx="1010590" cy="106772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737AEB-5B4F-09DC-D229-FA751A8CC5A6}"/>
              </a:ext>
            </a:extLst>
          </p:cNvPr>
          <p:cNvSpPr txBox="1">
            <a:spLocks/>
          </p:cNvSpPr>
          <p:nvPr/>
        </p:nvSpPr>
        <p:spPr>
          <a:xfrm>
            <a:off x="558800" y="1574188"/>
            <a:ext cx="10769600" cy="4303329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i="1" dirty="0" err="1">
                <a:latin typeface="+mj-lt"/>
              </a:rPr>
              <a:t>Tabhair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fianaise</a:t>
            </a:r>
            <a:r>
              <a:rPr lang="en-GB" sz="2000" b="1" i="1" dirty="0">
                <a:latin typeface="+mj-lt"/>
              </a:rPr>
              <a:t> den </a:t>
            </a:r>
            <a:r>
              <a:rPr lang="en-GB" sz="2000" b="1" i="1" dirty="0" err="1">
                <a:latin typeface="+mj-lt"/>
              </a:rPr>
              <a:t>chéad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eiseamláir</a:t>
            </a:r>
            <a:r>
              <a:rPr lang="en-GB" sz="2000" b="1" i="1" dirty="0">
                <a:latin typeface="+mj-lt"/>
              </a:rPr>
              <a:t> ag </a:t>
            </a:r>
            <a:r>
              <a:rPr lang="en-GB" sz="2000" b="1" i="1" dirty="0" err="1">
                <a:latin typeface="+mj-lt"/>
              </a:rPr>
              <a:t>leiriú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na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bhfoghlaimeoirí</a:t>
            </a:r>
            <a:r>
              <a:rPr lang="en-GB" sz="2000" b="1" i="1" dirty="0">
                <a:latin typeface="+mj-lt"/>
              </a:rPr>
              <a:t> ag </a:t>
            </a:r>
            <a:r>
              <a:rPr lang="en-GB" sz="2000" b="1" i="1" dirty="0" err="1">
                <a:latin typeface="+mj-lt"/>
              </a:rPr>
              <a:t>úsáid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teicneolaíochta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d’aon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ábhar</a:t>
            </a:r>
            <a:r>
              <a:rPr lang="en-GB" sz="2000" b="1" i="1" dirty="0">
                <a:latin typeface="+mj-lt"/>
              </a:rPr>
              <a:t>, </a:t>
            </a:r>
            <a:r>
              <a:rPr lang="en-GB" sz="2000" b="1" i="1" dirty="0" err="1">
                <a:latin typeface="+mj-lt"/>
              </a:rPr>
              <a:t>agus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cuir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lipéad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soiléir</a:t>
            </a:r>
            <a:r>
              <a:rPr lang="en-GB" sz="2000" b="1" i="1" dirty="0">
                <a:latin typeface="+mj-lt"/>
              </a:rPr>
              <a:t> air. Is í an ‘</a:t>
            </a:r>
            <a:r>
              <a:rPr lang="en-GB" sz="2000" b="1" i="1" dirty="0" err="1">
                <a:latin typeface="+mj-lt"/>
              </a:rPr>
              <a:t>teicneolaíocht</a:t>
            </a:r>
            <a:r>
              <a:rPr lang="en-GB" sz="2000" b="1" i="1" dirty="0">
                <a:latin typeface="+mj-lt"/>
              </a:rPr>
              <a:t>’ </a:t>
            </a:r>
            <a:r>
              <a:rPr lang="en-GB" sz="2000" b="1" i="1" dirty="0" err="1">
                <a:latin typeface="+mj-lt"/>
              </a:rPr>
              <a:t>anseo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ná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teicneolaíocht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faisnéise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agus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chumarsáide</a:t>
            </a:r>
            <a:r>
              <a:rPr lang="en-GB" sz="2000" b="1" i="1" dirty="0">
                <a:latin typeface="+mj-lt"/>
              </a:rPr>
              <a:t> (TFC), </a:t>
            </a:r>
            <a:r>
              <a:rPr lang="en-GB" sz="2000" b="1" i="1" dirty="0" err="1">
                <a:latin typeface="+mj-lt"/>
              </a:rPr>
              <a:t>códú</a:t>
            </a:r>
            <a:r>
              <a:rPr lang="en-GB" sz="2000" b="1" i="1" dirty="0">
                <a:latin typeface="+mj-lt"/>
              </a:rPr>
              <a:t>, </a:t>
            </a:r>
            <a:r>
              <a:rPr lang="en-GB" sz="2000" b="1" i="1" dirty="0" err="1">
                <a:latin typeface="+mj-lt"/>
              </a:rPr>
              <a:t>nó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róbataic</a:t>
            </a:r>
            <a:r>
              <a:rPr lang="en-GB" sz="2000" b="1" i="1" dirty="0">
                <a:latin typeface="+mj-lt"/>
              </a:rPr>
              <a:t>. 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FDE5184-FF96-2357-EEC2-EDDDC7DC55C6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IE" sz="2000" dirty="0" err="1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Lipéad</a:t>
            </a:r>
            <a:endParaRPr lang="en-IE" sz="2000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3" name="Picture 2" descr="A close up of a logo">
            <a:extLst>
              <a:ext uri="{FF2B5EF4-FFF2-40B4-BE49-F238E27FC236}">
                <a16:creationId xmlns:a16="http://schemas.microsoft.com/office/drawing/2014/main" id="{DF0728B0-787C-B2AA-B85D-3238CEB1D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96" y="186927"/>
            <a:ext cx="3028619" cy="10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1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AC291-4EA9-6A77-941F-7F8FE1375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D1D21454-AC11-AC67-3F30-67BB1F5E178F}"/>
              </a:ext>
            </a:extLst>
          </p:cNvPr>
          <p:cNvSpPr txBox="1"/>
          <p:nvPr/>
        </p:nvSpPr>
        <p:spPr>
          <a:xfrm>
            <a:off x="231044" y="114294"/>
            <a:ext cx="3871829" cy="1230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Gradam</a:t>
            </a:r>
            <a:r>
              <a:rPr lang="en-US" sz="3200" dirty="0">
                <a:solidFill>
                  <a:srgbClr val="E06F0E"/>
                </a:solidFill>
                <a:latin typeface="Shoika-Medium" pitchFamily="2" charset="77"/>
              </a:rPr>
              <a:t> </a:t>
            </a: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Óir</a:t>
            </a:r>
            <a:endParaRPr lang="en-US" sz="3200" dirty="0">
              <a:solidFill>
                <a:srgbClr val="E06F0E"/>
              </a:solidFill>
              <a:latin typeface="Shoika-Medium" pitchFamily="2" charset="77"/>
            </a:endParaRPr>
          </a:p>
          <a:p>
            <a:pPr>
              <a:lnSpc>
                <a:spcPts val="4994"/>
              </a:lnSpc>
            </a:pPr>
            <a:r>
              <a:rPr lang="en-US" sz="3200" b="1" dirty="0" err="1">
                <a:solidFill>
                  <a:srgbClr val="2E2552"/>
                </a:solidFill>
                <a:latin typeface="Shoika-Bold"/>
              </a:rPr>
              <a:t>Céim</a:t>
            </a:r>
            <a:r>
              <a:rPr lang="en-US" sz="3200" b="1" dirty="0">
                <a:solidFill>
                  <a:srgbClr val="2E2552"/>
                </a:solidFill>
                <a:latin typeface="Shoika-Bold"/>
              </a:rPr>
              <a:t> 2: </a:t>
            </a:r>
            <a:r>
              <a:rPr lang="en-US" sz="3200" b="1" dirty="0" err="1">
                <a:solidFill>
                  <a:srgbClr val="2E2552"/>
                </a:solidFill>
                <a:latin typeface="Shoika-Bold"/>
              </a:rPr>
              <a:t>Teicneolaíocht</a:t>
            </a:r>
            <a:endParaRPr lang="en-US" sz="3200" b="1" dirty="0">
              <a:solidFill>
                <a:srgbClr val="2E2552"/>
              </a:solidFill>
              <a:latin typeface="Shoika-Bold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03ACAB19-C11F-D097-D5BA-FD53EC38D80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885781" y="756649"/>
            <a:ext cx="6814192" cy="588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Dara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Gníomhaíocht</a:t>
            </a:r>
            <a:endParaRPr kumimoji="0" lang="en-US" sz="3450" b="0" i="0" u="none" strike="noStrike" kern="1200" cap="none" spc="0" normalizeH="0" baseline="0" noProof="0" dirty="0">
              <a:ln>
                <a:noFill/>
              </a:ln>
              <a:solidFill>
                <a:srgbClr val="7766AB"/>
              </a:solidFill>
              <a:effectLst/>
              <a:uLnTx/>
              <a:uFillTx/>
              <a:latin typeface="Shoika-Light"/>
              <a:ea typeface="+mn-ea"/>
              <a:cs typeface="+mn-cs"/>
            </a:endParaRPr>
          </a:p>
        </p:txBody>
      </p:sp>
      <p:pic>
        <p:nvPicPr>
          <p:cNvPr id="4" name="Picture 3" descr="A close up of a logo">
            <a:extLst>
              <a:ext uri="{FF2B5EF4-FFF2-40B4-BE49-F238E27FC236}">
                <a16:creationId xmlns:a16="http://schemas.microsoft.com/office/drawing/2014/main" id="{3C665147-CA60-ACFC-65AE-EC0907348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96" y="186927"/>
            <a:ext cx="3028619" cy="107833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8CD124-0405-01F7-6865-3C8368EB9123}"/>
              </a:ext>
            </a:extLst>
          </p:cNvPr>
          <p:cNvSpPr txBox="1">
            <a:spLocks/>
          </p:cNvSpPr>
          <p:nvPr/>
        </p:nvSpPr>
        <p:spPr>
          <a:xfrm>
            <a:off x="558800" y="1574188"/>
            <a:ext cx="10769600" cy="4303329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i="1" dirty="0" err="1">
                <a:latin typeface="+mj-lt"/>
              </a:rPr>
              <a:t>Tabhair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fianaise</a:t>
            </a:r>
            <a:r>
              <a:rPr lang="en-GB" sz="2000" b="1" i="1" dirty="0">
                <a:latin typeface="+mj-lt"/>
              </a:rPr>
              <a:t> den </a:t>
            </a:r>
            <a:r>
              <a:rPr lang="en-GB" sz="2000" b="1" i="1" dirty="0" err="1">
                <a:latin typeface="+mj-lt"/>
              </a:rPr>
              <a:t>dara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eiseamláir</a:t>
            </a:r>
            <a:r>
              <a:rPr lang="en-GB" sz="2000" b="1" i="1" dirty="0">
                <a:latin typeface="+mj-lt"/>
              </a:rPr>
              <a:t> ag </a:t>
            </a:r>
            <a:r>
              <a:rPr lang="en-GB" sz="2000" b="1" i="1" dirty="0" err="1">
                <a:latin typeface="+mj-lt"/>
              </a:rPr>
              <a:t>leiriú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na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bhfoghlaimeoirí</a:t>
            </a:r>
            <a:r>
              <a:rPr lang="en-GB" sz="2000" b="1" i="1" dirty="0">
                <a:latin typeface="+mj-lt"/>
              </a:rPr>
              <a:t> ag </a:t>
            </a:r>
            <a:r>
              <a:rPr lang="en-GB" sz="2000" b="1" i="1" dirty="0" err="1">
                <a:latin typeface="+mj-lt"/>
              </a:rPr>
              <a:t>úsáid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teicneolaíochta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d’aon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ábhar</a:t>
            </a:r>
            <a:r>
              <a:rPr lang="en-GB" sz="2000" b="1" i="1" dirty="0">
                <a:latin typeface="+mj-lt"/>
              </a:rPr>
              <a:t>, </a:t>
            </a:r>
            <a:r>
              <a:rPr lang="en-GB" sz="2000" b="1" i="1" dirty="0" err="1">
                <a:latin typeface="+mj-lt"/>
              </a:rPr>
              <a:t>agus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cuir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lipéad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soiléir</a:t>
            </a:r>
            <a:r>
              <a:rPr lang="en-GB" sz="2000" b="1" i="1" dirty="0">
                <a:latin typeface="+mj-lt"/>
              </a:rPr>
              <a:t> air. Is í an ‘</a:t>
            </a:r>
            <a:r>
              <a:rPr lang="en-GB" sz="2000" b="1" i="1" dirty="0" err="1">
                <a:latin typeface="+mj-lt"/>
              </a:rPr>
              <a:t>teicneolaíocht</a:t>
            </a:r>
            <a:r>
              <a:rPr lang="en-GB" sz="2000" b="1" i="1" dirty="0">
                <a:latin typeface="+mj-lt"/>
              </a:rPr>
              <a:t>’ </a:t>
            </a:r>
            <a:r>
              <a:rPr lang="en-GB" sz="2000" b="1" i="1" dirty="0" err="1">
                <a:latin typeface="+mj-lt"/>
              </a:rPr>
              <a:t>anseo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ná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teicneolaíocht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faisnéise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agus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chumarsáide</a:t>
            </a:r>
            <a:r>
              <a:rPr lang="en-GB" sz="2000" b="1" i="1" dirty="0">
                <a:latin typeface="+mj-lt"/>
              </a:rPr>
              <a:t> (TFC), </a:t>
            </a:r>
            <a:r>
              <a:rPr lang="en-GB" sz="2000" b="1" i="1" dirty="0" err="1">
                <a:latin typeface="+mj-lt"/>
              </a:rPr>
              <a:t>códú</a:t>
            </a:r>
            <a:r>
              <a:rPr lang="en-GB" sz="2000" b="1" i="1" dirty="0">
                <a:latin typeface="+mj-lt"/>
              </a:rPr>
              <a:t>, </a:t>
            </a:r>
            <a:r>
              <a:rPr lang="en-GB" sz="2000" b="1" i="1" dirty="0" err="1">
                <a:latin typeface="+mj-lt"/>
              </a:rPr>
              <a:t>nó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róbataic</a:t>
            </a:r>
            <a:r>
              <a:rPr lang="en-GB" sz="2000" b="1" i="1" dirty="0">
                <a:latin typeface="+mj-lt"/>
              </a:rPr>
              <a:t>. </a:t>
            </a:r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82E096-452E-135C-9FB0-327468A47898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IE" sz="2000" dirty="0" err="1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Lipéad</a:t>
            </a:r>
            <a:endParaRPr lang="en-IE" sz="2000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2" name="Picture 1" descr="A group of icons in a circle">
            <a:extLst>
              <a:ext uri="{FF2B5EF4-FFF2-40B4-BE49-F238E27FC236}">
                <a16:creationId xmlns:a16="http://schemas.microsoft.com/office/drawing/2014/main" id="{B719EEA9-50D3-D3D8-0B89-F00BC6E1FA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4" t="1901" r="79286" b="65399"/>
          <a:stretch>
            <a:fillRect/>
          </a:stretch>
        </p:blipFill>
        <p:spPr>
          <a:xfrm>
            <a:off x="11276431" y="5874753"/>
            <a:ext cx="1010590" cy="106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91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897F992-FD8C-FD45-A8D7-9282A2C4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06F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04239" y="217724"/>
            <a:ext cx="1339779" cy="133977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7766A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49735" y="217724"/>
            <a:ext cx="1339779" cy="133977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E2552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4" name="TextBox 14"/>
          <p:cNvSpPr txBox="1">
            <a:spLocks noGrp="1"/>
          </p:cNvSpPr>
          <p:nvPr>
            <p:ph type="title" idx="4294967295"/>
          </p:nvPr>
        </p:nvSpPr>
        <p:spPr>
          <a:xfrm>
            <a:off x="336124" y="316113"/>
            <a:ext cx="6674276" cy="9703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 pitchFamily="2" charset="77"/>
                <a:ea typeface="+mn-ea"/>
                <a:cs typeface="+mn-cs"/>
              </a:rPr>
              <a:t>Céim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 pitchFamily="2" charset="77"/>
                <a:ea typeface="+mn-ea"/>
                <a:cs typeface="+mn-cs"/>
              </a:rPr>
              <a:t> 3: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 pitchFamily="2" charset="77"/>
                <a:ea typeface="+mn-ea"/>
                <a:cs typeface="+mn-cs"/>
              </a:rPr>
              <a:t>Innealtóireacht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hoika-Bold" pitchFamily="2" charset="77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A3F59-BF3A-3E4E-99E2-CF1611582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73" y="5049129"/>
            <a:ext cx="1427285" cy="1268698"/>
          </a:xfrm>
          <a:prstGeom prst="rect">
            <a:avLst/>
          </a:prstGeom>
        </p:spPr>
      </p:pic>
      <p:pic>
        <p:nvPicPr>
          <p:cNvPr id="4" name="Picture 3" descr="children conducting an engineering experiment">
            <a:extLst>
              <a:ext uri="{FF2B5EF4-FFF2-40B4-BE49-F238E27FC236}">
                <a16:creationId xmlns:a16="http://schemas.microsoft.com/office/drawing/2014/main" id="{67C907FA-7BB8-1346-B56A-3E5634481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893" y="1794982"/>
            <a:ext cx="6784268" cy="452284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Picture 11" descr="A close up of a logo">
            <a:extLst>
              <a:ext uri="{FF2B5EF4-FFF2-40B4-BE49-F238E27FC236}">
                <a16:creationId xmlns:a16="http://schemas.microsoft.com/office/drawing/2014/main" id="{58AFE16D-A615-7BD0-8499-91AC75F14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635" y="5499139"/>
            <a:ext cx="3028619" cy="10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54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B4FAF-48D2-F5C9-6CFF-1D042027D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EF457231-3920-0E37-E581-8C766DB2C31A}"/>
              </a:ext>
            </a:extLst>
          </p:cNvPr>
          <p:cNvSpPr txBox="1"/>
          <p:nvPr/>
        </p:nvSpPr>
        <p:spPr>
          <a:xfrm>
            <a:off x="231044" y="114294"/>
            <a:ext cx="4181930" cy="1288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Gradam</a:t>
            </a:r>
            <a:r>
              <a:rPr lang="en-US" sz="3200" dirty="0">
                <a:solidFill>
                  <a:srgbClr val="E06F0E"/>
                </a:solidFill>
                <a:latin typeface="Shoika-Medium" pitchFamily="2" charset="77"/>
              </a:rPr>
              <a:t> </a:t>
            </a: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Óir</a:t>
            </a:r>
            <a:endParaRPr lang="en-US" sz="3200" dirty="0">
              <a:solidFill>
                <a:srgbClr val="E06F0E"/>
              </a:solidFill>
              <a:latin typeface="Shoika-Medium" pitchFamily="2" charset="77"/>
            </a:endParaRPr>
          </a:p>
          <a:p>
            <a:pPr algn="just">
              <a:lnSpc>
                <a:spcPts val="5554"/>
              </a:lnSpc>
            </a:pPr>
            <a:r>
              <a:rPr lang="en-US" sz="3200" b="1" dirty="0" err="1">
                <a:solidFill>
                  <a:srgbClr val="2E2552"/>
                </a:solidFill>
                <a:latin typeface="Shoika-Bold"/>
              </a:rPr>
              <a:t>Céim</a:t>
            </a:r>
            <a:r>
              <a:rPr lang="en-US" sz="3200" b="1" dirty="0">
                <a:solidFill>
                  <a:srgbClr val="2E2552"/>
                </a:solidFill>
                <a:latin typeface="Shoika-Bold"/>
              </a:rPr>
              <a:t> 3: </a:t>
            </a:r>
            <a:r>
              <a:rPr lang="en-US" sz="3200" b="1" dirty="0" err="1">
                <a:solidFill>
                  <a:srgbClr val="2E2552"/>
                </a:solidFill>
                <a:latin typeface="Shoika-Bold"/>
              </a:rPr>
              <a:t>Innealtóireacht</a:t>
            </a:r>
            <a:endParaRPr lang="en-US" sz="3200" b="1" dirty="0">
              <a:solidFill>
                <a:srgbClr val="2E2552"/>
              </a:solidFill>
              <a:latin typeface="Shoika-Bold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7BEC2A51-F81D-A4FF-0069-080F3B4F82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27687" y="814357"/>
            <a:ext cx="6814192" cy="588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An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Chéad</a:t>
            </a: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Gníomhaíocht</a:t>
            </a:r>
            <a:endParaRPr kumimoji="0" lang="en-US" sz="3450" b="0" i="0" u="none" strike="noStrike" kern="1200" cap="none" spc="0" normalizeH="0" baseline="0" noProof="0" dirty="0">
              <a:ln>
                <a:noFill/>
              </a:ln>
              <a:solidFill>
                <a:srgbClr val="7766AB"/>
              </a:solidFill>
              <a:effectLst/>
              <a:uLnTx/>
              <a:uFillTx/>
              <a:latin typeface="Shoika-Light"/>
              <a:ea typeface="+mn-ea"/>
              <a:cs typeface="+mn-cs"/>
            </a:endParaRPr>
          </a:p>
        </p:txBody>
      </p:sp>
      <p:pic>
        <p:nvPicPr>
          <p:cNvPr id="4" name="Picture 3" descr="A close up of a logo">
            <a:extLst>
              <a:ext uri="{FF2B5EF4-FFF2-40B4-BE49-F238E27FC236}">
                <a16:creationId xmlns:a16="http://schemas.microsoft.com/office/drawing/2014/main" id="{ECBF0CEB-EDB7-8496-1BDF-32F809175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96" y="186927"/>
            <a:ext cx="3028619" cy="107833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F4305B-80E8-3B2B-74A3-0C54FF33E7AB}"/>
              </a:ext>
            </a:extLst>
          </p:cNvPr>
          <p:cNvSpPr txBox="1">
            <a:spLocks/>
          </p:cNvSpPr>
          <p:nvPr/>
        </p:nvSpPr>
        <p:spPr>
          <a:xfrm>
            <a:off x="558800" y="1574188"/>
            <a:ext cx="10769600" cy="4303329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i="1" dirty="0" err="1">
                <a:latin typeface="+mj-lt"/>
              </a:rPr>
              <a:t>Tabhair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fianaise</a:t>
            </a:r>
            <a:r>
              <a:rPr lang="en-GB" sz="2000" b="1" i="1" dirty="0">
                <a:latin typeface="+mj-lt"/>
              </a:rPr>
              <a:t> den </a:t>
            </a:r>
            <a:r>
              <a:rPr lang="en-GB" sz="2000" b="1" i="1" dirty="0" err="1">
                <a:latin typeface="+mj-lt"/>
              </a:rPr>
              <a:t>chéad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eiseamláir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ina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rinne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na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foghlaimeoirí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imscrúdú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ar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innealtóireacht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sa</a:t>
            </a:r>
            <a:r>
              <a:rPr lang="en-GB" sz="2000" b="1" i="1" dirty="0">
                <a:latin typeface="+mj-lt"/>
              </a:rPr>
              <a:t> rang </a:t>
            </a:r>
            <a:r>
              <a:rPr lang="en-GB" sz="2000" b="1" i="1" dirty="0" err="1">
                <a:latin typeface="+mj-lt"/>
              </a:rPr>
              <a:t>nó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sa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cheantar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áitiúil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agus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cuir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lipéad</a:t>
            </a:r>
            <a:r>
              <a:rPr lang="en-GB" sz="2000" b="1" i="1" dirty="0">
                <a:latin typeface="+mj-lt"/>
              </a:rPr>
              <a:t> air. 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F38D541-FCB9-5FB9-3B35-FCBDD3EEBB73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IE" sz="2000" dirty="0" err="1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Lipéad</a:t>
            </a:r>
            <a:endParaRPr lang="en-IE" sz="2000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3" name="Picture 2" descr="A group of icons in a circle">
            <a:extLst>
              <a:ext uri="{FF2B5EF4-FFF2-40B4-BE49-F238E27FC236}">
                <a16:creationId xmlns:a16="http://schemas.microsoft.com/office/drawing/2014/main" id="{D541E505-8976-F00B-CE3B-6D8DE19307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085" t="36550" r="4420" b="36339"/>
          <a:stretch>
            <a:fillRect/>
          </a:stretch>
        </p:blipFill>
        <p:spPr>
          <a:xfrm>
            <a:off x="11390312" y="5992111"/>
            <a:ext cx="804894" cy="86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1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7E6C6-BB71-6FC2-D273-0E0EAB5E9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80AA87D4-C006-6E6D-7BEB-404084BD12C2}"/>
              </a:ext>
            </a:extLst>
          </p:cNvPr>
          <p:cNvSpPr txBox="1"/>
          <p:nvPr/>
        </p:nvSpPr>
        <p:spPr>
          <a:xfrm>
            <a:off x="231044" y="114294"/>
            <a:ext cx="4181930" cy="1288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Gradam</a:t>
            </a:r>
            <a:r>
              <a:rPr lang="en-US" sz="3200" dirty="0">
                <a:solidFill>
                  <a:srgbClr val="E06F0E"/>
                </a:solidFill>
                <a:latin typeface="Shoika-Medium" pitchFamily="2" charset="77"/>
              </a:rPr>
              <a:t> </a:t>
            </a: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Óir</a:t>
            </a:r>
            <a:endParaRPr lang="en-US" sz="3200" dirty="0">
              <a:solidFill>
                <a:srgbClr val="E06F0E"/>
              </a:solidFill>
              <a:latin typeface="Shoika-Medium" pitchFamily="2" charset="77"/>
            </a:endParaRPr>
          </a:p>
          <a:p>
            <a:pPr algn="just">
              <a:lnSpc>
                <a:spcPts val="5554"/>
              </a:lnSpc>
            </a:pPr>
            <a:r>
              <a:rPr lang="en-US" sz="3200" b="1" dirty="0" err="1">
                <a:solidFill>
                  <a:srgbClr val="2E2552"/>
                </a:solidFill>
                <a:latin typeface="Shoika-Bold"/>
              </a:rPr>
              <a:t>Céim</a:t>
            </a:r>
            <a:r>
              <a:rPr lang="en-US" sz="3200" b="1" dirty="0">
                <a:solidFill>
                  <a:srgbClr val="2E2552"/>
                </a:solidFill>
                <a:latin typeface="Shoika-Bold"/>
              </a:rPr>
              <a:t> 3: </a:t>
            </a:r>
            <a:r>
              <a:rPr lang="en-US" sz="3200" b="1" dirty="0" err="1">
                <a:solidFill>
                  <a:srgbClr val="2E2552"/>
                </a:solidFill>
                <a:latin typeface="Shoika-Bold"/>
              </a:rPr>
              <a:t>Innealtóireacht</a:t>
            </a:r>
            <a:endParaRPr lang="en-US" sz="3200" b="1" dirty="0">
              <a:solidFill>
                <a:srgbClr val="2E2552"/>
              </a:solidFill>
              <a:latin typeface="Shoika-Bold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1DA8BDAD-2556-C2C4-BB4E-DB24A38EFF7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148174" y="814357"/>
            <a:ext cx="6814192" cy="588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Dara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Gníomhaíocht</a:t>
            </a:r>
            <a:endParaRPr kumimoji="0" lang="en-US" sz="3450" b="0" i="0" u="none" strike="noStrike" kern="1200" cap="none" spc="0" normalizeH="0" baseline="0" noProof="0" dirty="0">
              <a:ln>
                <a:noFill/>
              </a:ln>
              <a:solidFill>
                <a:srgbClr val="7766AB"/>
              </a:solidFill>
              <a:effectLst/>
              <a:uLnTx/>
              <a:uFillTx/>
              <a:latin typeface="Shoika-Light"/>
              <a:ea typeface="+mn-ea"/>
              <a:cs typeface="+mn-cs"/>
            </a:endParaRPr>
          </a:p>
        </p:txBody>
      </p:sp>
      <p:pic>
        <p:nvPicPr>
          <p:cNvPr id="4" name="Picture 3" descr="A close up of a logo">
            <a:extLst>
              <a:ext uri="{FF2B5EF4-FFF2-40B4-BE49-F238E27FC236}">
                <a16:creationId xmlns:a16="http://schemas.microsoft.com/office/drawing/2014/main" id="{2F70E8F3-421D-60BF-D7D6-77D399EC2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96" y="186927"/>
            <a:ext cx="3028619" cy="107833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57904A-FE04-3734-AAA6-D31733B5F261}"/>
              </a:ext>
            </a:extLst>
          </p:cNvPr>
          <p:cNvSpPr txBox="1">
            <a:spLocks/>
          </p:cNvSpPr>
          <p:nvPr/>
        </p:nvSpPr>
        <p:spPr>
          <a:xfrm>
            <a:off x="558800" y="1574188"/>
            <a:ext cx="10769600" cy="4303329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i="1" dirty="0" err="1">
                <a:latin typeface="+mj-lt"/>
              </a:rPr>
              <a:t>Tabhair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fianaise</a:t>
            </a:r>
            <a:r>
              <a:rPr lang="en-GB" sz="2000" b="1" i="1" dirty="0">
                <a:latin typeface="+mj-lt"/>
              </a:rPr>
              <a:t> den </a:t>
            </a:r>
            <a:r>
              <a:rPr lang="en-GB" sz="2000" b="1" i="1" dirty="0" err="1">
                <a:latin typeface="+mj-lt"/>
              </a:rPr>
              <a:t>dara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eiseamláir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ina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rinne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na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foghlaimeoirí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imscrúdú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ar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innealtóireacht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sa</a:t>
            </a:r>
            <a:r>
              <a:rPr lang="en-GB" sz="2000" b="1" i="1" dirty="0">
                <a:latin typeface="+mj-lt"/>
              </a:rPr>
              <a:t> rang </a:t>
            </a:r>
            <a:r>
              <a:rPr lang="en-GB" sz="2000" b="1" i="1" dirty="0" err="1">
                <a:latin typeface="+mj-lt"/>
              </a:rPr>
              <a:t>nó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sa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cheantar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áitiúil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agus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cuir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lipéad</a:t>
            </a:r>
            <a:r>
              <a:rPr lang="en-GB" sz="2000" b="1" i="1" dirty="0">
                <a:latin typeface="+mj-lt"/>
              </a:rPr>
              <a:t> air. 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E1049C4-E1D2-AF91-1EB0-67C8DE923882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IE" sz="2000" dirty="0" err="1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Lipéad</a:t>
            </a:r>
            <a:endParaRPr lang="en-IE" sz="2000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3" name="Picture 2" descr="A group of icons in a circle">
            <a:extLst>
              <a:ext uri="{FF2B5EF4-FFF2-40B4-BE49-F238E27FC236}">
                <a16:creationId xmlns:a16="http://schemas.microsoft.com/office/drawing/2014/main" id="{C3EAB767-7DFA-3FA8-D9BB-51D7D27191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085" t="36550" r="4420" b="36339"/>
          <a:stretch>
            <a:fillRect/>
          </a:stretch>
        </p:blipFill>
        <p:spPr>
          <a:xfrm>
            <a:off x="11390312" y="5992111"/>
            <a:ext cx="804894" cy="86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7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897F992-FD8C-FD45-A8D7-9282A2C4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04239" y="217724"/>
            <a:ext cx="1339779" cy="133977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06F0E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49735" y="217724"/>
            <a:ext cx="1339779" cy="133977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E2552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12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9365" y="5710982"/>
            <a:ext cx="1339779" cy="669889"/>
          </a:xfrm>
          <a:prstGeom prst="rect">
            <a:avLst/>
          </a:prstGeom>
        </p:spPr>
      </p:pic>
      <p:sp>
        <p:nvSpPr>
          <p:cNvPr id="14" name="TextBox 14"/>
          <p:cNvSpPr txBox="1">
            <a:spLocks noGrp="1"/>
          </p:cNvSpPr>
          <p:nvPr>
            <p:ph type="title" idx="4294967295"/>
          </p:nvPr>
        </p:nvSpPr>
        <p:spPr>
          <a:xfrm>
            <a:off x="336125" y="316113"/>
            <a:ext cx="5280904" cy="9703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E2552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Céim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E2552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 4: Mata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E2552"/>
              </a:solidFill>
              <a:effectLst/>
              <a:uLnTx/>
              <a:uFillTx/>
              <a:latin typeface="Shoika-Bold" pitchFamily="2" charset="77"/>
              <a:ea typeface="+mn-ea"/>
              <a:cs typeface="+mn-cs"/>
            </a:endParaRPr>
          </a:p>
        </p:txBody>
      </p:sp>
      <p:pic>
        <p:nvPicPr>
          <p:cNvPr id="31" name="Picture 30" descr="student with hand up in classroom">
            <a:extLst>
              <a:ext uri="{FF2B5EF4-FFF2-40B4-BE49-F238E27FC236}">
                <a16:creationId xmlns:a16="http://schemas.microsoft.com/office/drawing/2014/main" id="{7E38549C-5C6A-AA4A-BF61-64C04481C8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8" r="16608"/>
          <a:stretch/>
        </p:blipFill>
        <p:spPr>
          <a:xfrm>
            <a:off x="3326779" y="1065077"/>
            <a:ext cx="5252750" cy="5252750"/>
          </a:xfrm>
          <a:custGeom>
            <a:avLst/>
            <a:gdLst>
              <a:gd name="connsiteX0" fmla="*/ 2225040 w 4450080"/>
              <a:gd name="connsiteY0" fmla="*/ 0 h 4450080"/>
              <a:gd name="connsiteX1" fmla="*/ 4450080 w 4450080"/>
              <a:gd name="connsiteY1" fmla="*/ 2225040 h 4450080"/>
              <a:gd name="connsiteX2" fmla="*/ 2225040 w 4450080"/>
              <a:gd name="connsiteY2" fmla="*/ 4450080 h 4450080"/>
              <a:gd name="connsiteX3" fmla="*/ 0 w 4450080"/>
              <a:gd name="connsiteY3" fmla="*/ 2225040 h 4450080"/>
              <a:gd name="connsiteX4" fmla="*/ 2225040 w 4450080"/>
              <a:gd name="connsiteY4" fmla="*/ 0 h 445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0080" h="4450080">
                <a:moveTo>
                  <a:pt x="2225040" y="0"/>
                </a:moveTo>
                <a:cubicBezTo>
                  <a:pt x="3453896" y="0"/>
                  <a:pt x="4450080" y="996184"/>
                  <a:pt x="4450080" y="2225040"/>
                </a:cubicBezTo>
                <a:cubicBezTo>
                  <a:pt x="4450080" y="3453896"/>
                  <a:pt x="3453896" y="4450080"/>
                  <a:pt x="2225040" y="4450080"/>
                </a:cubicBezTo>
                <a:cubicBezTo>
                  <a:pt x="996184" y="4450080"/>
                  <a:pt x="0" y="3453896"/>
                  <a:pt x="0" y="2225040"/>
                </a:cubicBezTo>
                <a:cubicBezTo>
                  <a:pt x="0" y="996184"/>
                  <a:pt x="996184" y="0"/>
                  <a:pt x="2225040" y="0"/>
                </a:cubicBezTo>
                <a:close/>
              </a:path>
            </a:pathLst>
          </a:custGeom>
          <a:ln w="12700">
            <a:solidFill>
              <a:schemeClr val="bg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7C0B56E-2ED9-A042-9625-A2286137E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19" y="5376037"/>
            <a:ext cx="1239723" cy="1213895"/>
          </a:xfrm>
          <a:prstGeom prst="rect">
            <a:avLst/>
          </a:prstGeom>
        </p:spPr>
      </p:pic>
      <p:pic>
        <p:nvPicPr>
          <p:cNvPr id="2" name="Picture 1" descr="A close up of a logo">
            <a:extLst>
              <a:ext uri="{FF2B5EF4-FFF2-40B4-BE49-F238E27FC236}">
                <a16:creationId xmlns:a16="http://schemas.microsoft.com/office/drawing/2014/main" id="{314C05AA-A298-7328-BD3F-86509E4058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635" y="5499139"/>
            <a:ext cx="3028619" cy="10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0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FD63F-7B36-3227-001B-60585012E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7646A7F2-2F94-EE75-6B5C-4C4CE0274177}"/>
              </a:ext>
            </a:extLst>
          </p:cNvPr>
          <p:cNvSpPr txBox="1"/>
          <p:nvPr/>
        </p:nvSpPr>
        <p:spPr>
          <a:xfrm>
            <a:off x="231044" y="114294"/>
            <a:ext cx="3566837" cy="128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Gradam</a:t>
            </a:r>
            <a:r>
              <a:rPr lang="en-US" sz="3200" dirty="0">
                <a:solidFill>
                  <a:srgbClr val="E06F0E"/>
                </a:solidFill>
                <a:latin typeface="Shoika-Medium" pitchFamily="2" charset="77"/>
              </a:rPr>
              <a:t> </a:t>
            </a: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Óir</a:t>
            </a:r>
            <a:endParaRPr lang="en-US" sz="3200" dirty="0">
              <a:solidFill>
                <a:srgbClr val="E06F0E"/>
              </a:solidFill>
              <a:latin typeface="Shoika-Medium" pitchFamily="2" charset="77"/>
            </a:endParaRPr>
          </a:p>
          <a:p>
            <a:pPr algn="just">
              <a:lnSpc>
                <a:spcPts val="5554"/>
              </a:lnSpc>
            </a:pPr>
            <a:r>
              <a:rPr lang="en-US" sz="3200" b="1" dirty="0" err="1">
                <a:solidFill>
                  <a:srgbClr val="2E2552"/>
                </a:solidFill>
                <a:latin typeface="Shoika-Bold"/>
              </a:rPr>
              <a:t>Céim</a:t>
            </a:r>
            <a:r>
              <a:rPr lang="en-US" sz="3200" b="1" dirty="0">
                <a:solidFill>
                  <a:srgbClr val="2E2552"/>
                </a:solidFill>
                <a:latin typeface="Shoika-Bold"/>
              </a:rPr>
              <a:t> 4: Mata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C54C1408-D00C-18E9-29B8-A91F86CCCC7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07485" y="750355"/>
            <a:ext cx="6814192" cy="588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An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Chéad</a:t>
            </a: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Gníomhaíocht</a:t>
            </a:r>
            <a:endParaRPr kumimoji="0" lang="en-US" sz="3450" b="0" i="0" u="none" strike="noStrike" kern="1200" cap="none" spc="0" normalizeH="0" baseline="0" noProof="0" dirty="0">
              <a:ln>
                <a:noFill/>
              </a:ln>
              <a:solidFill>
                <a:srgbClr val="7766AB"/>
              </a:solidFill>
              <a:effectLst/>
              <a:uLnTx/>
              <a:uFillTx/>
              <a:latin typeface="Shoika-Light"/>
              <a:ea typeface="+mn-ea"/>
              <a:cs typeface="+mn-cs"/>
            </a:endParaRPr>
          </a:p>
        </p:txBody>
      </p:sp>
      <p:pic>
        <p:nvPicPr>
          <p:cNvPr id="4" name="Picture 3" descr="A close up of a logo">
            <a:extLst>
              <a:ext uri="{FF2B5EF4-FFF2-40B4-BE49-F238E27FC236}">
                <a16:creationId xmlns:a16="http://schemas.microsoft.com/office/drawing/2014/main" id="{67DAA457-11DB-3A6C-8BA2-CD0FE5DAB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96" y="186927"/>
            <a:ext cx="3028619" cy="107833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FE380C-7B28-D037-0326-913C19F1D40D}"/>
              </a:ext>
            </a:extLst>
          </p:cNvPr>
          <p:cNvSpPr txBox="1">
            <a:spLocks/>
          </p:cNvSpPr>
          <p:nvPr/>
        </p:nvSpPr>
        <p:spPr>
          <a:xfrm>
            <a:off x="558800" y="1574188"/>
            <a:ext cx="10769600" cy="4303329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i="1" dirty="0" err="1">
                <a:latin typeface="+mj-lt"/>
              </a:rPr>
              <a:t>Tabhair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fianaise</a:t>
            </a:r>
            <a:r>
              <a:rPr lang="en-GB" sz="2000" b="1" i="1" dirty="0">
                <a:latin typeface="+mj-lt"/>
              </a:rPr>
              <a:t> den </a:t>
            </a:r>
            <a:r>
              <a:rPr lang="en-GB" sz="2000" b="1" i="1" dirty="0" err="1">
                <a:latin typeface="+mj-lt"/>
              </a:rPr>
              <a:t>chéad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eiseamláir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inar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úsáid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na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foghlaimeoirí</a:t>
            </a:r>
            <a:r>
              <a:rPr lang="en-GB" sz="2000" b="1" i="1" dirty="0">
                <a:latin typeface="+mj-lt"/>
              </a:rPr>
              <a:t> a </a:t>
            </a:r>
            <a:r>
              <a:rPr lang="en-GB" sz="2000" b="1" i="1" dirty="0" err="1">
                <a:latin typeface="+mj-lt"/>
              </a:rPr>
              <a:t>gcuid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eolais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ar</a:t>
            </a:r>
            <a:r>
              <a:rPr lang="en-GB" sz="2000" b="1" i="1" dirty="0">
                <a:latin typeface="+mj-lt"/>
              </a:rPr>
              <a:t> an Mata </a:t>
            </a:r>
            <a:r>
              <a:rPr lang="en-GB" sz="2000" b="1" i="1" dirty="0" err="1">
                <a:latin typeface="+mj-lt"/>
              </a:rPr>
              <a:t>agus</a:t>
            </a:r>
            <a:r>
              <a:rPr lang="en-GB" sz="2000" b="1" i="1" dirty="0">
                <a:latin typeface="+mj-lt"/>
              </a:rPr>
              <a:t> a </a:t>
            </a:r>
            <a:r>
              <a:rPr lang="en-GB" sz="2000" b="1" i="1" dirty="0" err="1">
                <a:latin typeface="+mj-lt"/>
              </a:rPr>
              <a:t>gcuid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scileanna</a:t>
            </a:r>
            <a:r>
              <a:rPr lang="en-GB" sz="2000" b="1" i="1" dirty="0">
                <a:latin typeface="+mj-lt"/>
              </a:rPr>
              <a:t> inti </a:t>
            </a:r>
            <a:r>
              <a:rPr lang="en-GB" sz="2000" b="1" i="1" dirty="0" err="1">
                <a:latin typeface="+mj-lt"/>
              </a:rPr>
              <a:t>i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slite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praiticiúla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agus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cuir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lipéad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soiléir</a:t>
            </a:r>
            <a:r>
              <a:rPr lang="en-GB" sz="2000" b="1" i="1" dirty="0">
                <a:latin typeface="+mj-lt"/>
              </a:rPr>
              <a:t> air. 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142C1F8-3A24-8824-FF5F-9BF7D11A5757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IE" sz="2000" dirty="0" err="1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Lipéad</a:t>
            </a:r>
            <a:endParaRPr lang="en-IE" sz="2000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3" name="Picture 2" descr="A group of icons in a circle">
            <a:extLst>
              <a:ext uri="{FF2B5EF4-FFF2-40B4-BE49-F238E27FC236}">
                <a16:creationId xmlns:a16="http://schemas.microsoft.com/office/drawing/2014/main" id="{523D4055-1E3E-8F4B-3715-100CCC19B8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888" t="4551" r="55110" b="66714"/>
          <a:stretch>
            <a:fillRect/>
          </a:stretch>
        </p:blipFill>
        <p:spPr>
          <a:xfrm>
            <a:off x="11331045" y="5878285"/>
            <a:ext cx="828220" cy="91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40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35D21-F00E-86E9-A92F-E8BB8DB42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8F4B0D24-1479-6DB8-D735-9076A3AF2E39}"/>
              </a:ext>
            </a:extLst>
          </p:cNvPr>
          <p:cNvSpPr txBox="1"/>
          <p:nvPr/>
        </p:nvSpPr>
        <p:spPr>
          <a:xfrm>
            <a:off x="231044" y="114294"/>
            <a:ext cx="3566837" cy="128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Gradam</a:t>
            </a:r>
            <a:r>
              <a:rPr lang="en-US" sz="3200" dirty="0">
                <a:solidFill>
                  <a:srgbClr val="E06F0E"/>
                </a:solidFill>
                <a:latin typeface="Shoika-Medium" pitchFamily="2" charset="77"/>
              </a:rPr>
              <a:t> </a:t>
            </a: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Óir</a:t>
            </a:r>
            <a:endParaRPr lang="en-US" sz="3200" dirty="0">
              <a:solidFill>
                <a:srgbClr val="E06F0E"/>
              </a:solidFill>
              <a:latin typeface="Shoika-Medium" pitchFamily="2" charset="77"/>
            </a:endParaRPr>
          </a:p>
          <a:p>
            <a:pPr algn="just">
              <a:lnSpc>
                <a:spcPts val="5554"/>
              </a:lnSpc>
            </a:pPr>
            <a:r>
              <a:rPr lang="en-US" sz="3200" b="1" dirty="0" err="1">
                <a:solidFill>
                  <a:srgbClr val="2E2552"/>
                </a:solidFill>
                <a:latin typeface="Shoika-Bold"/>
              </a:rPr>
              <a:t>Céim</a:t>
            </a:r>
            <a:r>
              <a:rPr lang="en-US" sz="3200" b="1" dirty="0">
                <a:solidFill>
                  <a:srgbClr val="2E2552"/>
                </a:solidFill>
                <a:latin typeface="Shoika-Bold"/>
              </a:rPr>
              <a:t> 4: Mata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ECA0DABE-DF10-CF45-BAD5-D8F510EB8A0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07485" y="750355"/>
            <a:ext cx="6814192" cy="588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Dara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Gníomhaíocht</a:t>
            </a:r>
            <a:endParaRPr kumimoji="0" lang="en-US" sz="3450" b="0" i="0" u="none" strike="noStrike" kern="1200" cap="none" spc="0" normalizeH="0" baseline="0" noProof="0" dirty="0">
              <a:ln>
                <a:noFill/>
              </a:ln>
              <a:solidFill>
                <a:srgbClr val="7766AB"/>
              </a:solidFill>
              <a:effectLst/>
              <a:uLnTx/>
              <a:uFillTx/>
              <a:latin typeface="Shoika-Light"/>
              <a:ea typeface="+mn-ea"/>
              <a:cs typeface="+mn-cs"/>
            </a:endParaRPr>
          </a:p>
        </p:txBody>
      </p:sp>
      <p:pic>
        <p:nvPicPr>
          <p:cNvPr id="4" name="Picture 3" descr="A close up of a logo">
            <a:extLst>
              <a:ext uri="{FF2B5EF4-FFF2-40B4-BE49-F238E27FC236}">
                <a16:creationId xmlns:a16="http://schemas.microsoft.com/office/drawing/2014/main" id="{E982EFBE-7B85-C915-C93B-90ADCC2BA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96" y="186927"/>
            <a:ext cx="3028619" cy="107833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361BAE-0FE3-A7D0-D437-85D0FB845392}"/>
              </a:ext>
            </a:extLst>
          </p:cNvPr>
          <p:cNvSpPr txBox="1">
            <a:spLocks/>
          </p:cNvSpPr>
          <p:nvPr/>
        </p:nvSpPr>
        <p:spPr>
          <a:xfrm>
            <a:off x="558800" y="1574188"/>
            <a:ext cx="10769600" cy="4303329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i="1" dirty="0" err="1">
                <a:latin typeface="+mj-lt"/>
              </a:rPr>
              <a:t>Tabhair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fianaise</a:t>
            </a:r>
            <a:r>
              <a:rPr lang="en-GB" sz="2000" b="1" i="1" dirty="0">
                <a:latin typeface="+mj-lt"/>
              </a:rPr>
              <a:t> den </a:t>
            </a:r>
            <a:r>
              <a:rPr lang="en-GB" sz="2000" b="1" i="1" dirty="0" err="1">
                <a:latin typeface="+mj-lt"/>
              </a:rPr>
              <a:t>dara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eiseamláir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inar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úsáid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na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foghlaimeoirí</a:t>
            </a:r>
            <a:r>
              <a:rPr lang="en-GB" sz="2000" b="1" i="1" dirty="0">
                <a:latin typeface="+mj-lt"/>
              </a:rPr>
              <a:t> a </a:t>
            </a:r>
            <a:r>
              <a:rPr lang="en-GB" sz="2000" b="1" i="1" dirty="0" err="1">
                <a:latin typeface="+mj-lt"/>
              </a:rPr>
              <a:t>gcuid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eolais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ar</a:t>
            </a:r>
            <a:r>
              <a:rPr lang="en-GB" sz="2000" b="1" i="1" dirty="0">
                <a:latin typeface="+mj-lt"/>
              </a:rPr>
              <a:t> an Mata </a:t>
            </a:r>
            <a:r>
              <a:rPr lang="en-GB" sz="2000" b="1" i="1" dirty="0" err="1">
                <a:latin typeface="+mj-lt"/>
              </a:rPr>
              <a:t>agus</a:t>
            </a:r>
            <a:r>
              <a:rPr lang="en-GB" sz="2000" b="1" i="1" dirty="0">
                <a:latin typeface="+mj-lt"/>
              </a:rPr>
              <a:t> a </a:t>
            </a:r>
            <a:r>
              <a:rPr lang="en-GB" sz="2000" b="1" i="1" dirty="0" err="1">
                <a:latin typeface="+mj-lt"/>
              </a:rPr>
              <a:t>gcuid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scileanna</a:t>
            </a:r>
            <a:r>
              <a:rPr lang="en-GB" sz="2000" b="1" i="1" dirty="0">
                <a:latin typeface="+mj-lt"/>
              </a:rPr>
              <a:t> inti </a:t>
            </a:r>
            <a:r>
              <a:rPr lang="en-GB" sz="2000" b="1" i="1" dirty="0" err="1">
                <a:latin typeface="+mj-lt"/>
              </a:rPr>
              <a:t>i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slite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praiticiúla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agus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cuir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lipéad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soiléir</a:t>
            </a:r>
            <a:r>
              <a:rPr lang="en-GB" sz="2000" b="1" i="1" dirty="0">
                <a:latin typeface="+mj-lt"/>
              </a:rPr>
              <a:t> air. 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A676AA7-4F21-B142-7BFA-2362FD87008E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IE" sz="2000" dirty="0" err="1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Lipéad</a:t>
            </a:r>
            <a:endParaRPr lang="en-IE" sz="2000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3" name="Picture 2" descr="A group of icons in a circle">
            <a:extLst>
              <a:ext uri="{FF2B5EF4-FFF2-40B4-BE49-F238E27FC236}">
                <a16:creationId xmlns:a16="http://schemas.microsoft.com/office/drawing/2014/main" id="{86CC5D6E-590A-120A-F013-9FA7B6DEC4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888" t="4551" r="55110" b="66714"/>
          <a:stretch>
            <a:fillRect/>
          </a:stretch>
        </p:blipFill>
        <p:spPr>
          <a:xfrm>
            <a:off x="11331045" y="5878285"/>
            <a:ext cx="828220" cy="91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29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897F992-FD8C-FD45-A8D7-9282A2C4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66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04239" y="217724"/>
            <a:ext cx="1339779" cy="133977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06F0E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49735" y="217724"/>
            <a:ext cx="1339779" cy="133977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E2552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12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9365" y="5710982"/>
            <a:ext cx="1339779" cy="669889"/>
          </a:xfrm>
          <a:prstGeom prst="rect">
            <a:avLst/>
          </a:prstGeom>
        </p:spPr>
      </p:pic>
      <p:sp>
        <p:nvSpPr>
          <p:cNvPr id="14" name="TextBox 14"/>
          <p:cNvSpPr txBox="1">
            <a:spLocks noGrp="1"/>
          </p:cNvSpPr>
          <p:nvPr>
            <p:ph type="title" idx="4294967295"/>
          </p:nvPr>
        </p:nvSpPr>
        <p:spPr>
          <a:xfrm>
            <a:off x="336123" y="316113"/>
            <a:ext cx="7670839" cy="9703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Céim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 5: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Taispeáin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 is Inis ETIM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57B54CE-6EAD-EA43-949D-7789078D9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933" y="5376036"/>
            <a:ext cx="1339779" cy="1339779"/>
          </a:xfrm>
          <a:prstGeom prst="rect">
            <a:avLst/>
          </a:prstGeom>
        </p:spPr>
      </p:pic>
      <p:pic>
        <p:nvPicPr>
          <p:cNvPr id="3" name="Picture 2" descr="student showing atomic structure model&#10;">
            <a:extLst>
              <a:ext uri="{FF2B5EF4-FFF2-40B4-BE49-F238E27FC236}">
                <a16:creationId xmlns:a16="http://schemas.microsoft.com/office/drawing/2014/main" id="{C5090D0C-1142-AC18-6257-4E28BA43E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8" t="22868" r="23783" b="13459"/>
          <a:stretch>
            <a:fillRect/>
          </a:stretch>
        </p:blipFill>
        <p:spPr>
          <a:xfrm>
            <a:off x="2761657" y="1567190"/>
            <a:ext cx="6307214" cy="4366151"/>
          </a:xfrm>
          <a:prstGeom prst="rect">
            <a:avLst/>
          </a:prstGeom>
        </p:spPr>
      </p:pic>
      <p:pic>
        <p:nvPicPr>
          <p:cNvPr id="2" name="Picture 1" descr="A logo with text on it">
            <a:extLst>
              <a:ext uri="{FF2B5EF4-FFF2-40B4-BE49-F238E27FC236}">
                <a16:creationId xmlns:a16="http://schemas.microsoft.com/office/drawing/2014/main" id="{4432190D-9512-C527-B51F-BEC3EB0AA1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87" y="5701084"/>
            <a:ext cx="2328051" cy="82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36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269F2670-17FE-D3F6-F8B2-B11E9F8E4ECF}"/>
              </a:ext>
            </a:extLst>
          </p:cNvPr>
          <p:cNvSpPr txBox="1"/>
          <p:nvPr/>
        </p:nvSpPr>
        <p:spPr>
          <a:xfrm>
            <a:off x="231044" y="114294"/>
            <a:ext cx="5421037" cy="1288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Gradam</a:t>
            </a:r>
            <a:r>
              <a:rPr lang="en-US" sz="3200" dirty="0">
                <a:solidFill>
                  <a:srgbClr val="E06F0E"/>
                </a:solidFill>
                <a:latin typeface="Shoika-Medium" pitchFamily="2" charset="77"/>
              </a:rPr>
              <a:t> </a:t>
            </a: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Óir</a:t>
            </a:r>
            <a:endParaRPr lang="en-US" sz="3200" dirty="0">
              <a:solidFill>
                <a:srgbClr val="E06F0E"/>
              </a:solidFill>
              <a:latin typeface="Shoika-Medium" pitchFamily="2" charset="77"/>
            </a:endParaRPr>
          </a:p>
          <a:p>
            <a:pPr algn="just">
              <a:lnSpc>
                <a:spcPts val="5554"/>
              </a:lnSpc>
            </a:pPr>
            <a:r>
              <a:rPr lang="en-US" sz="3200" b="1" dirty="0" err="1">
                <a:solidFill>
                  <a:srgbClr val="2E2552"/>
                </a:solidFill>
                <a:latin typeface="Shoika-Bold"/>
              </a:rPr>
              <a:t>Céim</a:t>
            </a:r>
            <a:r>
              <a:rPr lang="en-US" sz="3200" b="1" dirty="0">
                <a:solidFill>
                  <a:srgbClr val="2E2552"/>
                </a:solidFill>
                <a:latin typeface="Shoika-Bold"/>
              </a:rPr>
              <a:t> 5: </a:t>
            </a:r>
            <a:r>
              <a:rPr lang="en-US" sz="3200" b="1" dirty="0" err="1">
                <a:solidFill>
                  <a:srgbClr val="2E2552"/>
                </a:solidFill>
                <a:latin typeface="Shoika-Bold"/>
              </a:rPr>
              <a:t>Taispeáin</a:t>
            </a:r>
            <a:r>
              <a:rPr lang="en-US" sz="3200" b="1" dirty="0">
                <a:solidFill>
                  <a:srgbClr val="2E2552"/>
                </a:solidFill>
                <a:latin typeface="Shoika-Bold"/>
              </a:rPr>
              <a:t> is Inis ETIM</a:t>
            </a:r>
          </a:p>
        </p:txBody>
      </p:sp>
      <p:pic>
        <p:nvPicPr>
          <p:cNvPr id="6" name="Picture 5" descr="A close up of a logo">
            <a:extLst>
              <a:ext uri="{FF2B5EF4-FFF2-40B4-BE49-F238E27FC236}">
                <a16:creationId xmlns:a16="http://schemas.microsoft.com/office/drawing/2014/main" id="{5C043394-375E-3D10-6389-769F1184A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96" y="186927"/>
            <a:ext cx="3028619" cy="1078335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9383141-91E1-9CA8-4CF8-F01ABDBD7F87}"/>
              </a:ext>
            </a:extLst>
          </p:cNvPr>
          <p:cNvSpPr txBox="1">
            <a:spLocks/>
          </p:cNvSpPr>
          <p:nvPr/>
        </p:nvSpPr>
        <p:spPr>
          <a:xfrm>
            <a:off x="558800" y="1574188"/>
            <a:ext cx="10769600" cy="4303329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i="1" dirty="0" err="1">
                <a:latin typeface="+mj-lt"/>
              </a:rPr>
              <a:t>Tabhair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fianaise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ar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eiseamláir</a:t>
            </a:r>
            <a:r>
              <a:rPr lang="en-GB" sz="2000" b="1" i="1" dirty="0">
                <a:latin typeface="+mj-lt"/>
              </a:rPr>
              <a:t>(í) </a:t>
            </a:r>
            <a:r>
              <a:rPr lang="en-GB" sz="2000" b="1" i="1" dirty="0" err="1">
                <a:latin typeface="+mj-lt"/>
              </a:rPr>
              <a:t>inar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thaispeáin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agus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mhínigh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na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foghlaimeoirí</a:t>
            </a:r>
            <a:r>
              <a:rPr lang="en-GB" sz="2000" b="1" i="1" dirty="0">
                <a:latin typeface="+mj-lt"/>
              </a:rPr>
              <a:t> a </a:t>
            </a:r>
            <a:r>
              <a:rPr lang="en-GB" sz="2000" b="1" i="1" dirty="0" err="1">
                <a:latin typeface="+mj-lt"/>
              </a:rPr>
              <a:t>gcuid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oibre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san</a:t>
            </a:r>
            <a:r>
              <a:rPr lang="en-GB" sz="2000" b="1" i="1" dirty="0">
                <a:latin typeface="+mj-lt"/>
              </a:rPr>
              <a:t> ETIM do </a:t>
            </a:r>
            <a:r>
              <a:rPr lang="en-GB" sz="2000" b="1" i="1" dirty="0" err="1">
                <a:latin typeface="+mj-lt"/>
              </a:rPr>
              <a:t>dhaoine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eile</a:t>
            </a:r>
            <a:r>
              <a:rPr lang="en-GB" sz="2000" b="1" i="1" dirty="0">
                <a:latin typeface="+mj-lt"/>
              </a:rPr>
              <a:t> (</a:t>
            </a:r>
            <a:r>
              <a:rPr lang="en-GB" sz="2000" b="1" i="1" dirty="0" err="1">
                <a:latin typeface="+mj-lt"/>
              </a:rPr>
              <a:t>taobh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amuigh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dá</a:t>
            </a:r>
            <a:r>
              <a:rPr lang="en-GB" sz="2000" b="1" i="1" dirty="0">
                <a:latin typeface="+mj-lt"/>
              </a:rPr>
              <a:t> rang </a:t>
            </a:r>
            <a:r>
              <a:rPr lang="en-GB" sz="2000" b="1" i="1" dirty="0" err="1">
                <a:latin typeface="+mj-lt"/>
              </a:rPr>
              <a:t>féin</a:t>
            </a:r>
            <a:r>
              <a:rPr lang="en-GB" sz="2000" b="1" i="1" dirty="0">
                <a:latin typeface="+mj-lt"/>
              </a:rPr>
              <a:t>) </a:t>
            </a:r>
            <a:r>
              <a:rPr lang="en-GB" sz="2000" b="1" i="1" dirty="0" err="1">
                <a:latin typeface="+mj-lt"/>
              </a:rPr>
              <a:t>agus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cuir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lipéad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soiléir</a:t>
            </a:r>
            <a:r>
              <a:rPr lang="en-GB" sz="2000" b="1" i="1" dirty="0">
                <a:latin typeface="+mj-lt"/>
              </a:rPr>
              <a:t> air</a:t>
            </a:r>
            <a:endParaRPr lang="en-IE" sz="2000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7C16F62-001A-703B-035C-17EDC724603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  <a:prstDash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Lipéad</a:t>
            </a:r>
            <a:endParaRPr kumimoji="0" lang="en-I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11" name="Picture 10" descr="A group of icons in a circle">
            <a:extLst>
              <a:ext uri="{FF2B5EF4-FFF2-40B4-BE49-F238E27FC236}">
                <a16:creationId xmlns:a16="http://schemas.microsoft.com/office/drawing/2014/main" id="{E941C199-3A22-FE6B-2B64-04417DA59E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888" t="4551" r="55110" b="66714"/>
          <a:stretch>
            <a:fillRect/>
          </a:stretch>
        </p:blipFill>
        <p:spPr>
          <a:xfrm>
            <a:off x="11331045" y="5878285"/>
            <a:ext cx="828220" cy="9150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897F992-FD8C-FD45-A8D7-9282A2C4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89" y="0"/>
            <a:ext cx="12192000" cy="6858000"/>
          </a:xfrm>
          <a:prstGeom prst="rect">
            <a:avLst/>
          </a:prstGeom>
          <a:solidFill>
            <a:srgbClr val="2E25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 descr="Child with growing plant"/>
          <p:cNvGrpSpPr>
            <a:grpSpLocks noChangeAspect="1"/>
          </p:cNvGrpSpPr>
          <p:nvPr/>
        </p:nvGrpSpPr>
        <p:grpSpPr>
          <a:xfrm rot="-1528963">
            <a:off x="2020630" y="1632665"/>
            <a:ext cx="8116203" cy="3246481"/>
            <a:chOff x="0" y="0"/>
            <a:chExt cx="6350000" cy="254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0" y="1270000"/>
                  </a:move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1270000"/>
                  </a:lnTo>
                  <a:cubicBezTo>
                    <a:pt x="6350000" y="1971040"/>
                    <a:pt x="5781040" y="2540000"/>
                    <a:pt x="5080000" y="2540000"/>
                  </a:cubicBezTo>
                  <a:lnTo>
                    <a:pt x="1270000" y="2540000"/>
                  </a:lnTo>
                  <a:cubicBezTo>
                    <a:pt x="568960" y="2540000"/>
                    <a:pt x="0" y="1971040"/>
                    <a:pt x="0" y="1270000"/>
                  </a:cubicBezTo>
                  <a:close/>
                </a:path>
              </a:pathLst>
            </a:custGeom>
            <a:blipFill>
              <a:blip r:embed="rId3"/>
              <a:stretch>
                <a:fillRect t="-28020" b="-28020"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5080000" y="19050"/>
                  </a:moveTo>
                  <a:cubicBezTo>
                    <a:pt x="5769610" y="19050"/>
                    <a:pt x="6330950" y="580390"/>
                    <a:pt x="6330950" y="1270000"/>
                  </a:cubicBezTo>
                  <a:cubicBezTo>
                    <a:pt x="6330950" y="1959610"/>
                    <a:pt x="5769610" y="2520950"/>
                    <a:pt x="5080000" y="2520950"/>
                  </a:cubicBezTo>
                  <a:lnTo>
                    <a:pt x="1270000" y="2520950"/>
                  </a:lnTo>
                  <a:cubicBezTo>
                    <a:pt x="580390" y="2520950"/>
                    <a:pt x="19050" y="1959610"/>
                    <a:pt x="19050" y="1270000"/>
                  </a:cubicBezTo>
                  <a:cubicBezTo>
                    <a:pt x="19050" y="580390"/>
                    <a:pt x="580390" y="19050"/>
                    <a:pt x="1270000" y="19050"/>
                  </a:cubicBezTo>
                  <a:lnTo>
                    <a:pt x="5080000" y="19050"/>
                  </a:lnTo>
                  <a:moveTo>
                    <a:pt x="5080000" y="0"/>
                  </a:moveTo>
                  <a:lnTo>
                    <a:pt x="1270000" y="0"/>
                  </a:lnTo>
                  <a:cubicBezTo>
                    <a:pt x="568960" y="0"/>
                    <a:pt x="0" y="568960"/>
                    <a:pt x="0" y="1270000"/>
                  </a:cubicBezTo>
                  <a:cubicBezTo>
                    <a:pt x="0" y="1971040"/>
                    <a:pt x="568960" y="2540000"/>
                    <a:pt x="1270000" y="2540000"/>
                  </a:cubicBezTo>
                  <a:lnTo>
                    <a:pt x="5080000" y="2540000"/>
                  </a:lnTo>
                  <a:cubicBezTo>
                    <a:pt x="5781040" y="2540000"/>
                    <a:pt x="6350000" y="1971040"/>
                    <a:pt x="6350000" y="1270000"/>
                  </a:cubicBezTo>
                  <a:cubicBezTo>
                    <a:pt x="6350000" y="568960"/>
                    <a:pt x="5781040" y="0"/>
                    <a:pt x="5080000" y="0"/>
                  </a:cubicBezTo>
                  <a:lnTo>
                    <a:pt x="5080000" y="0"/>
                  </a:lnTo>
                  <a:close/>
                </a:path>
              </a:pathLst>
            </a:custGeom>
            <a:solidFill>
              <a:srgbClr val="7766AB"/>
            </a:solidFill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04239" y="217724"/>
            <a:ext cx="1339779" cy="133977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06F0E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49735" y="217724"/>
            <a:ext cx="1339779" cy="133977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7766A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12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399365" y="5710982"/>
            <a:ext cx="1339779" cy="669889"/>
          </a:xfrm>
          <a:prstGeom prst="rect">
            <a:avLst/>
          </a:prstGeom>
        </p:spPr>
      </p:pic>
      <p:sp>
        <p:nvSpPr>
          <p:cNvPr id="14" name="TextBox 14"/>
          <p:cNvSpPr txBox="1">
            <a:spLocks noGrp="1"/>
          </p:cNvSpPr>
          <p:nvPr>
            <p:ph type="title" idx="4294967295"/>
          </p:nvPr>
        </p:nvSpPr>
        <p:spPr>
          <a:xfrm>
            <a:off x="336125" y="316113"/>
            <a:ext cx="5053608" cy="9703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 pitchFamily="2" charset="77"/>
                <a:ea typeface="+mn-ea"/>
                <a:cs typeface="+mn-cs"/>
              </a:rPr>
              <a:t>Céim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 pitchFamily="2" charset="77"/>
                <a:ea typeface="+mn-ea"/>
                <a:cs typeface="+mn-cs"/>
              </a:rPr>
              <a:t> 1: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 pitchFamily="2" charset="77"/>
                <a:ea typeface="+mn-ea"/>
                <a:cs typeface="+mn-cs"/>
              </a:rPr>
              <a:t>Eolaíocht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hoika-Bold" pitchFamily="2" charset="77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6B8A10-1D25-EB48-9B6B-44D88281E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705" y="5359456"/>
            <a:ext cx="1356360" cy="1356360"/>
          </a:xfrm>
          <a:prstGeom prst="rect">
            <a:avLst/>
          </a:prstGeom>
        </p:spPr>
      </p:pic>
      <p:pic>
        <p:nvPicPr>
          <p:cNvPr id="18" name="Picture 17" descr="A logo with text on it">
            <a:extLst>
              <a:ext uri="{FF2B5EF4-FFF2-40B4-BE49-F238E27FC236}">
                <a16:creationId xmlns:a16="http://schemas.microsoft.com/office/drawing/2014/main" id="{F56A2C92-E8AD-F81F-D4F8-551293AAAE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329" y="5305886"/>
            <a:ext cx="3438009" cy="122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82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31044" y="114294"/>
            <a:ext cx="3566837" cy="128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Gradam</a:t>
            </a:r>
            <a:r>
              <a:rPr lang="en-US" sz="3200" dirty="0">
                <a:solidFill>
                  <a:srgbClr val="E06F0E"/>
                </a:solidFill>
                <a:latin typeface="Shoika-Medium" pitchFamily="2" charset="77"/>
              </a:rPr>
              <a:t> </a:t>
            </a: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Óir</a:t>
            </a:r>
            <a:endParaRPr lang="en-US" sz="3200" dirty="0">
              <a:solidFill>
                <a:srgbClr val="E06F0E"/>
              </a:solidFill>
              <a:latin typeface="Shoika-Medium" pitchFamily="2" charset="77"/>
            </a:endParaRPr>
          </a:p>
          <a:p>
            <a:pPr algn="just">
              <a:lnSpc>
                <a:spcPts val="5554"/>
              </a:lnSpc>
            </a:pPr>
            <a:r>
              <a:rPr lang="en-US" sz="3200" b="1" dirty="0" err="1">
                <a:solidFill>
                  <a:srgbClr val="2E2552"/>
                </a:solidFill>
                <a:latin typeface="Shoika-Bold" pitchFamily="2" charset="77"/>
              </a:rPr>
              <a:t>Céim</a:t>
            </a:r>
            <a:r>
              <a:rPr lang="en-US" sz="3200" b="1" dirty="0">
                <a:solidFill>
                  <a:srgbClr val="2E2552"/>
                </a:solidFill>
                <a:latin typeface="Shoika-Bold" pitchFamily="2" charset="77"/>
              </a:rPr>
              <a:t> 1: </a:t>
            </a:r>
            <a:r>
              <a:rPr lang="en-US" sz="3200" b="1" dirty="0" err="1">
                <a:solidFill>
                  <a:srgbClr val="2E2552"/>
                </a:solidFill>
                <a:latin typeface="Shoika-Bold" pitchFamily="2" charset="77"/>
              </a:rPr>
              <a:t>Eolaíocht</a:t>
            </a:r>
            <a:endParaRPr lang="en-US" sz="3200" b="1" dirty="0">
              <a:solidFill>
                <a:srgbClr val="2E2552"/>
              </a:solidFill>
              <a:latin typeface="Shoika-Bold" pitchFamily="2" charset="77"/>
            </a:endParaRPr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3697397" y="830565"/>
            <a:ext cx="3973403" cy="5860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6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 pitchFamily="2" charset="77"/>
                <a:ea typeface="+mn-ea"/>
                <a:cs typeface="+mn-cs"/>
              </a:rPr>
              <a:t>Nithe Beo</a:t>
            </a:r>
          </a:p>
        </p:txBody>
      </p:sp>
      <p:pic>
        <p:nvPicPr>
          <p:cNvPr id="2" name="Picture 1" descr="A close up of a logo">
            <a:extLst>
              <a:ext uri="{FF2B5EF4-FFF2-40B4-BE49-F238E27FC236}">
                <a16:creationId xmlns:a16="http://schemas.microsoft.com/office/drawing/2014/main" id="{6CF0985C-1A74-8EE1-6858-AE0CA5E1E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746" y="210781"/>
            <a:ext cx="3028619" cy="1078335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26040FD-AAFA-26ED-5D62-BEBD8132584A}"/>
              </a:ext>
            </a:extLst>
          </p:cNvPr>
          <p:cNvSpPr txBox="1">
            <a:spLocks/>
          </p:cNvSpPr>
          <p:nvPr/>
        </p:nvSpPr>
        <p:spPr>
          <a:xfrm>
            <a:off x="558800" y="1574188"/>
            <a:ext cx="10769600" cy="4303329"/>
          </a:xfrm>
          <a:prstGeom prst="rect">
            <a:avLst/>
          </a:prstGeom>
          <a:solidFill>
            <a:srgbClr val="7766AB">
              <a:alpha val="39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lnSpc>
                <a:spcPct val="100000"/>
              </a:lnSpc>
              <a:spcBef>
                <a:spcPts val="667"/>
              </a:spcBef>
              <a:buNone/>
              <a:defRPr/>
            </a:pP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Tabhair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fianaise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(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m.s.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griangrafanna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nó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físeanna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)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ar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imscrúdú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praiticiúil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a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rinne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an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dalta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don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snáithe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Nithe Beo,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agus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cuir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lipéad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soiléir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air. Is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féidir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sleamhnáin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bhreise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a chur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isteach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más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dirty="0" err="1">
                <a:solidFill>
                  <a:srgbClr val="000000"/>
                </a:solidFill>
                <a:latin typeface="Calibri Light" panose="020F0302020204030204"/>
              </a:rPr>
              <a:t>gá</a:t>
            </a:r>
            <a:r>
              <a:rPr lang="en-GB" sz="2000" b="1" i="1" dirty="0">
                <a:solidFill>
                  <a:srgbClr val="000000"/>
                </a:solidFill>
                <a:latin typeface="Calibri Light" panose="020F0302020204030204"/>
              </a:rPr>
              <a:t>. 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4547CA0-0E14-CDCE-F4EA-7CEDD8E91964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GB" sz="1900" b="1" i="1" baseline="0" dirty="0" err="1">
                <a:solidFill>
                  <a:srgbClr val="000000"/>
                </a:solidFill>
                <a:latin typeface="Calibri Light"/>
              </a:rPr>
              <a:t>Lipéad</a:t>
            </a:r>
            <a:endParaRPr lang="en-GB" sz="1900" b="1" i="1" baseline="0" dirty="0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39031C-6586-FE48-BDED-97865E14B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7608" y="6090713"/>
            <a:ext cx="643757" cy="643757"/>
          </a:xfrm>
          <a:prstGeom prst="rect">
            <a:avLst/>
          </a:prstGeom>
        </p:spPr>
      </p:pic>
      <p:pic>
        <p:nvPicPr>
          <p:cNvPr id="6" name="Picture 5" descr="A group of children in a greenhouse">
            <a:extLst>
              <a:ext uri="{FF2B5EF4-FFF2-40B4-BE49-F238E27FC236}">
                <a16:creationId xmlns:a16="http://schemas.microsoft.com/office/drawing/2014/main" id="{F25A5398-F82B-CFE6-DF1F-9B28118D1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301" y="2207786"/>
            <a:ext cx="5504597" cy="366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79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0C381-512F-EDE5-90FB-A57AA1C9F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E30AD4AB-8E35-7331-76E4-A382DA9955D9}"/>
              </a:ext>
            </a:extLst>
          </p:cNvPr>
          <p:cNvSpPr txBox="1"/>
          <p:nvPr/>
        </p:nvSpPr>
        <p:spPr>
          <a:xfrm>
            <a:off x="231044" y="114294"/>
            <a:ext cx="3566837" cy="128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Gradam</a:t>
            </a:r>
            <a:r>
              <a:rPr lang="en-US" sz="3200" dirty="0">
                <a:solidFill>
                  <a:srgbClr val="E06F0E"/>
                </a:solidFill>
                <a:latin typeface="Shoika-Medium" pitchFamily="2" charset="77"/>
              </a:rPr>
              <a:t> </a:t>
            </a: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Óir</a:t>
            </a:r>
            <a:endParaRPr lang="en-US" sz="3200" dirty="0">
              <a:solidFill>
                <a:srgbClr val="E06F0E"/>
              </a:solidFill>
              <a:latin typeface="Shoika-Medium" pitchFamily="2" charset="77"/>
            </a:endParaRPr>
          </a:p>
          <a:p>
            <a:pPr algn="just">
              <a:lnSpc>
                <a:spcPts val="5554"/>
              </a:lnSpc>
            </a:pPr>
            <a:r>
              <a:rPr lang="en-US" sz="3200" b="1" dirty="0" err="1">
                <a:solidFill>
                  <a:srgbClr val="2E2552"/>
                </a:solidFill>
                <a:latin typeface="Shoika-Bold" pitchFamily="2" charset="77"/>
              </a:rPr>
              <a:t>Céim</a:t>
            </a:r>
            <a:r>
              <a:rPr lang="en-US" sz="3200" b="1" dirty="0">
                <a:solidFill>
                  <a:srgbClr val="2E2552"/>
                </a:solidFill>
                <a:latin typeface="Shoika-Bold" pitchFamily="2" charset="77"/>
              </a:rPr>
              <a:t> 1: </a:t>
            </a:r>
            <a:r>
              <a:rPr lang="en-US" sz="3200" b="1" dirty="0" err="1">
                <a:solidFill>
                  <a:srgbClr val="2E2552"/>
                </a:solidFill>
                <a:latin typeface="Shoika-Bold" pitchFamily="2" charset="77"/>
              </a:rPr>
              <a:t>Eolaíocht</a:t>
            </a:r>
            <a:endParaRPr lang="en-US" sz="3200" b="1" dirty="0">
              <a:solidFill>
                <a:srgbClr val="2E2552"/>
              </a:solidFill>
              <a:latin typeface="Shoika-Bold" pitchFamily="2" charset="77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5DF3013C-1352-E320-63BD-C388E43E02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97397" y="830565"/>
            <a:ext cx="4007417" cy="588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Fuinneamh</a:t>
            </a: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agus</a:t>
            </a: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fórsaí</a:t>
            </a:r>
            <a:endParaRPr kumimoji="0" lang="en-US" sz="3450" b="0" i="0" u="none" strike="noStrike" kern="1200" cap="none" spc="0" normalizeH="0" baseline="0" noProof="0" dirty="0">
              <a:ln>
                <a:noFill/>
              </a:ln>
              <a:solidFill>
                <a:srgbClr val="7766AB"/>
              </a:solidFill>
              <a:effectLst/>
              <a:uLnTx/>
              <a:uFillTx/>
              <a:latin typeface="Shoika-Light"/>
              <a:ea typeface="+mn-ea"/>
              <a:cs typeface="+mn-cs"/>
            </a:endParaRP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DCC0CC42-E9A0-EFBA-3F62-4AE4683F9415}"/>
              </a:ext>
            </a:extLst>
          </p:cNvPr>
          <p:cNvSpPr txBox="1">
            <a:spLocks/>
          </p:cNvSpPr>
          <p:nvPr/>
        </p:nvSpPr>
        <p:spPr>
          <a:xfrm>
            <a:off x="557335" y="1572723"/>
            <a:ext cx="10769600" cy="4303329"/>
          </a:xfrm>
          <a:prstGeom prst="rect">
            <a:avLst/>
          </a:prstGeom>
          <a:solidFill>
            <a:srgbClr val="7766AB">
              <a:alpha val="39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>
              <a:buNone/>
              <a:defRPr/>
            </a:pPr>
            <a:r>
              <a:rPr lang="en-GB" sz="2000" b="1" i="1" dirty="0" err="1">
                <a:latin typeface="Calibri Light" panose="020F0302020204030204"/>
              </a:rPr>
              <a:t>Tabhair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fianaise</a:t>
            </a:r>
            <a:r>
              <a:rPr lang="en-GB" sz="2000" b="1" i="1" dirty="0">
                <a:latin typeface="Calibri Light" panose="020F0302020204030204"/>
              </a:rPr>
              <a:t> (</a:t>
            </a:r>
            <a:r>
              <a:rPr lang="en-GB" sz="2000" b="1" i="1" dirty="0" err="1">
                <a:latin typeface="Calibri Light" panose="020F0302020204030204"/>
              </a:rPr>
              <a:t>m.s.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griangrafanna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nó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físeanna</a:t>
            </a:r>
            <a:r>
              <a:rPr lang="en-GB" sz="2000" b="1" i="1" dirty="0">
                <a:latin typeface="Calibri Light" panose="020F0302020204030204"/>
              </a:rPr>
              <a:t>) </a:t>
            </a:r>
            <a:r>
              <a:rPr lang="en-GB" sz="2000" b="1" i="1" dirty="0" err="1">
                <a:latin typeface="Calibri Light" panose="020F0302020204030204"/>
              </a:rPr>
              <a:t>ar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imscrúdú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praiticiúil</a:t>
            </a:r>
            <a:r>
              <a:rPr lang="en-GB" sz="2000" b="1" i="1" dirty="0">
                <a:latin typeface="Calibri Light" panose="020F0302020204030204"/>
              </a:rPr>
              <a:t> a </a:t>
            </a:r>
            <a:r>
              <a:rPr lang="en-GB" sz="2000" b="1" i="1" dirty="0" err="1">
                <a:latin typeface="Calibri Light" panose="020F0302020204030204"/>
              </a:rPr>
              <a:t>rinne</a:t>
            </a:r>
            <a:r>
              <a:rPr lang="en-GB" sz="2000" b="1" i="1" dirty="0">
                <a:latin typeface="Calibri Light" panose="020F0302020204030204"/>
              </a:rPr>
              <a:t> an </a:t>
            </a:r>
            <a:r>
              <a:rPr lang="en-GB" sz="2000" b="1" i="1" dirty="0" err="1">
                <a:latin typeface="Calibri Light" panose="020F0302020204030204"/>
              </a:rPr>
              <a:t>dalta</a:t>
            </a:r>
            <a:r>
              <a:rPr lang="en-GB" sz="2000" b="1" i="1" dirty="0">
                <a:latin typeface="Calibri Light" panose="020F0302020204030204"/>
              </a:rPr>
              <a:t> don </a:t>
            </a:r>
            <a:r>
              <a:rPr lang="en-GB" sz="2000" b="1" i="1" dirty="0" err="1">
                <a:latin typeface="Calibri Light" panose="020F0302020204030204"/>
              </a:rPr>
              <a:t>snáithe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Fuinneamh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agus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fórsaí</a:t>
            </a:r>
            <a:r>
              <a:rPr lang="en-GB" sz="2000" b="1" i="1" dirty="0">
                <a:latin typeface="Calibri Light" panose="020F0302020204030204"/>
              </a:rPr>
              <a:t>, </a:t>
            </a:r>
            <a:r>
              <a:rPr lang="en-GB" sz="2000" b="1" i="1" dirty="0" err="1">
                <a:latin typeface="Calibri Light" panose="020F0302020204030204"/>
              </a:rPr>
              <a:t>agus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cuir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lipéad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soiléir</a:t>
            </a:r>
            <a:r>
              <a:rPr lang="en-GB" sz="2000" b="1" i="1" dirty="0">
                <a:latin typeface="Calibri Light" panose="020F0302020204030204"/>
              </a:rPr>
              <a:t> air. Is </a:t>
            </a:r>
            <a:r>
              <a:rPr lang="en-GB" sz="2000" b="1" i="1" dirty="0" err="1">
                <a:latin typeface="Calibri Light" panose="020F0302020204030204"/>
              </a:rPr>
              <a:t>féidir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sleamhnáin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bhreise</a:t>
            </a:r>
            <a:r>
              <a:rPr lang="en-GB" sz="2000" b="1" i="1" dirty="0">
                <a:latin typeface="Calibri Light" panose="020F0302020204030204"/>
              </a:rPr>
              <a:t> a chur </a:t>
            </a:r>
            <a:r>
              <a:rPr lang="en-GB" sz="2000" b="1" i="1" dirty="0" err="1">
                <a:latin typeface="Calibri Light" panose="020F0302020204030204"/>
              </a:rPr>
              <a:t>isteach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más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gá</a:t>
            </a:r>
            <a:r>
              <a:rPr lang="en-GB" sz="2000" b="1" i="1" dirty="0">
                <a:latin typeface="Calibri Light" panose="020F0302020204030204"/>
              </a:rPr>
              <a:t>. </a:t>
            </a:r>
            <a:endParaRPr lang="en-GB" sz="2000" dirty="0">
              <a:latin typeface="Calibri Light" panose="020F0302020204030204"/>
            </a:endParaRP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0E9192F5-C02F-BF30-71AE-10F5A4CCF262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IE" sz="2000" dirty="0" err="1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Lipéad</a:t>
            </a:r>
            <a:endParaRPr lang="en-IE" sz="2000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24" name="Picture 23" descr="A group of icons in a circle">
            <a:extLst>
              <a:ext uri="{FF2B5EF4-FFF2-40B4-BE49-F238E27FC236}">
                <a16:creationId xmlns:a16="http://schemas.microsoft.com/office/drawing/2014/main" id="{797F5238-BFC2-1CB3-D809-C8BC5AE483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516" r="4277" b="67681"/>
          <a:stretch>
            <a:fillRect/>
          </a:stretch>
        </p:blipFill>
        <p:spPr>
          <a:xfrm>
            <a:off x="11371751" y="5896340"/>
            <a:ext cx="816831" cy="949853"/>
          </a:xfrm>
          <a:prstGeom prst="rect">
            <a:avLst/>
          </a:prstGeom>
        </p:spPr>
      </p:pic>
      <p:pic>
        <p:nvPicPr>
          <p:cNvPr id="2" name="Picture 1" descr="A close up of a logo">
            <a:extLst>
              <a:ext uri="{FF2B5EF4-FFF2-40B4-BE49-F238E27FC236}">
                <a16:creationId xmlns:a16="http://schemas.microsoft.com/office/drawing/2014/main" id="{7315AA80-4CC4-5F0C-0E40-192447CD24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746" y="210781"/>
            <a:ext cx="3028619" cy="10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19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775FE4-65B5-B5B4-39C5-2E477AF2EBF7}"/>
              </a:ext>
            </a:extLst>
          </p:cNvPr>
          <p:cNvSpPr txBox="1"/>
          <p:nvPr/>
        </p:nvSpPr>
        <p:spPr>
          <a:xfrm>
            <a:off x="231044" y="114294"/>
            <a:ext cx="3566837" cy="128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Gradam</a:t>
            </a:r>
            <a:r>
              <a:rPr lang="en-US" sz="3200" dirty="0">
                <a:solidFill>
                  <a:srgbClr val="E06F0E"/>
                </a:solidFill>
                <a:latin typeface="Shoika-Medium" pitchFamily="2" charset="77"/>
              </a:rPr>
              <a:t> </a:t>
            </a: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Óir</a:t>
            </a:r>
            <a:endParaRPr lang="en-US" sz="3200" dirty="0">
              <a:solidFill>
                <a:srgbClr val="E06F0E"/>
              </a:solidFill>
              <a:latin typeface="Shoika-Medium" pitchFamily="2" charset="77"/>
            </a:endParaRPr>
          </a:p>
          <a:p>
            <a:pPr algn="just">
              <a:lnSpc>
                <a:spcPts val="5554"/>
              </a:lnSpc>
            </a:pPr>
            <a:r>
              <a:rPr lang="en-US" sz="3200" b="1" dirty="0" err="1">
                <a:solidFill>
                  <a:srgbClr val="2E2552"/>
                </a:solidFill>
                <a:latin typeface="Shoika-Bold" pitchFamily="2" charset="77"/>
              </a:rPr>
              <a:t>Céim</a:t>
            </a:r>
            <a:r>
              <a:rPr lang="en-US" sz="3200" b="1" dirty="0">
                <a:solidFill>
                  <a:srgbClr val="2E2552"/>
                </a:solidFill>
                <a:latin typeface="Shoika-Bold" pitchFamily="2" charset="77"/>
              </a:rPr>
              <a:t> 1: </a:t>
            </a:r>
            <a:r>
              <a:rPr lang="en-US" sz="3200" b="1" dirty="0" err="1">
                <a:solidFill>
                  <a:srgbClr val="2E2552"/>
                </a:solidFill>
                <a:latin typeface="Shoika-Bold" pitchFamily="2" charset="77"/>
              </a:rPr>
              <a:t>Eolaíocht</a:t>
            </a:r>
            <a:endParaRPr lang="en-US" sz="3200" b="1" dirty="0">
              <a:solidFill>
                <a:srgbClr val="2E2552"/>
              </a:solidFill>
              <a:latin typeface="Shoika-Bold" pitchFamily="2" charset="7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F5F1250D-F8C1-0617-67C6-EF663CC3EBE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97397" y="817197"/>
            <a:ext cx="3973403" cy="5860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Ábhair</a:t>
            </a:r>
            <a:endParaRPr kumimoji="0" lang="en-US" sz="3450" b="0" i="0" u="none" strike="noStrike" kern="1200" cap="none" spc="0" normalizeH="0" baseline="0" noProof="0" dirty="0">
              <a:ln>
                <a:noFill/>
              </a:ln>
              <a:solidFill>
                <a:srgbClr val="7766AB"/>
              </a:solidFill>
              <a:effectLst/>
              <a:uLnTx/>
              <a:uFillTx/>
              <a:latin typeface="Shoika-Light"/>
              <a:ea typeface="+mn-ea"/>
              <a:cs typeface="+mn-cs"/>
            </a:endParaRPr>
          </a:p>
        </p:txBody>
      </p:sp>
      <p:pic>
        <p:nvPicPr>
          <p:cNvPr id="17" name="Picture 16" descr="A group of icons in a circle">
            <a:extLst>
              <a:ext uri="{FF2B5EF4-FFF2-40B4-BE49-F238E27FC236}">
                <a16:creationId xmlns:a16="http://schemas.microsoft.com/office/drawing/2014/main" id="{53AF18D9-0B5F-9EE7-9205-379968892A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938" t="33642" r="3918" b="35494"/>
          <a:stretch>
            <a:fillRect/>
          </a:stretch>
        </p:blipFill>
        <p:spPr>
          <a:xfrm>
            <a:off x="11379078" y="5976935"/>
            <a:ext cx="777855" cy="870779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AD4ED7F-84A3-5684-A11B-246FF821FF2E}"/>
              </a:ext>
            </a:extLst>
          </p:cNvPr>
          <p:cNvSpPr txBox="1">
            <a:spLocks/>
          </p:cNvSpPr>
          <p:nvPr/>
        </p:nvSpPr>
        <p:spPr>
          <a:xfrm>
            <a:off x="557335" y="1572723"/>
            <a:ext cx="10769600" cy="4303329"/>
          </a:xfrm>
          <a:prstGeom prst="rect">
            <a:avLst/>
          </a:prstGeom>
          <a:solidFill>
            <a:srgbClr val="7766AB">
              <a:alpha val="39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>
              <a:buNone/>
              <a:defRPr/>
            </a:pPr>
            <a:r>
              <a:rPr lang="en-GB" sz="2000" b="1" i="1" dirty="0" err="1">
                <a:latin typeface="Calibri Light" panose="020F0302020204030204"/>
              </a:rPr>
              <a:t>Tabhair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fianaise</a:t>
            </a:r>
            <a:r>
              <a:rPr lang="en-GB" sz="2000" b="1" i="1" dirty="0">
                <a:latin typeface="Calibri Light" panose="020F0302020204030204"/>
              </a:rPr>
              <a:t> (</a:t>
            </a:r>
            <a:r>
              <a:rPr lang="en-GB" sz="2000" b="1" i="1" dirty="0" err="1">
                <a:latin typeface="Calibri Light" panose="020F0302020204030204"/>
              </a:rPr>
              <a:t>m.s.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griangrafanna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nó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físeanna</a:t>
            </a:r>
            <a:r>
              <a:rPr lang="en-GB" sz="2000" b="1" i="1" dirty="0">
                <a:latin typeface="Calibri Light" panose="020F0302020204030204"/>
              </a:rPr>
              <a:t>) </a:t>
            </a:r>
            <a:r>
              <a:rPr lang="en-GB" sz="2000" b="1" i="1" dirty="0" err="1">
                <a:latin typeface="Calibri Light" panose="020F0302020204030204"/>
              </a:rPr>
              <a:t>ar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imscrúdú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praiticiúil</a:t>
            </a:r>
            <a:r>
              <a:rPr lang="en-GB" sz="2000" b="1" i="1" dirty="0">
                <a:latin typeface="Calibri Light" panose="020F0302020204030204"/>
              </a:rPr>
              <a:t> a </a:t>
            </a:r>
            <a:r>
              <a:rPr lang="en-GB" sz="2000" b="1" i="1" dirty="0" err="1">
                <a:latin typeface="Calibri Light" panose="020F0302020204030204"/>
              </a:rPr>
              <a:t>rinne</a:t>
            </a:r>
            <a:r>
              <a:rPr lang="en-GB" sz="2000" b="1" i="1" dirty="0">
                <a:latin typeface="Calibri Light" panose="020F0302020204030204"/>
              </a:rPr>
              <a:t> an </a:t>
            </a:r>
            <a:r>
              <a:rPr lang="en-GB" sz="2000" b="1" i="1" dirty="0" err="1">
                <a:latin typeface="Calibri Light" panose="020F0302020204030204"/>
              </a:rPr>
              <a:t>dalta</a:t>
            </a:r>
            <a:r>
              <a:rPr lang="en-GB" sz="2000" b="1" i="1" dirty="0">
                <a:latin typeface="Calibri Light" panose="020F0302020204030204"/>
              </a:rPr>
              <a:t> don </a:t>
            </a:r>
            <a:r>
              <a:rPr lang="en-GB" sz="2000" b="1" i="1" dirty="0" err="1">
                <a:latin typeface="Calibri Light" panose="020F0302020204030204"/>
              </a:rPr>
              <a:t>snáithe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Ábhair</a:t>
            </a:r>
            <a:r>
              <a:rPr lang="en-GB" sz="2000" b="1" i="1" dirty="0">
                <a:latin typeface="Calibri Light" panose="020F0302020204030204"/>
              </a:rPr>
              <a:t>, </a:t>
            </a:r>
            <a:r>
              <a:rPr lang="en-GB" sz="2000" b="1" i="1" dirty="0" err="1">
                <a:latin typeface="Calibri Light" panose="020F0302020204030204"/>
              </a:rPr>
              <a:t>agus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cuir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lipéad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soiléir</a:t>
            </a:r>
            <a:r>
              <a:rPr lang="en-GB" sz="2000" b="1" i="1" dirty="0">
                <a:latin typeface="Calibri Light" panose="020F0302020204030204"/>
              </a:rPr>
              <a:t> air. Is </a:t>
            </a:r>
            <a:r>
              <a:rPr lang="en-GB" sz="2000" b="1" i="1" dirty="0" err="1">
                <a:latin typeface="Calibri Light" panose="020F0302020204030204"/>
              </a:rPr>
              <a:t>féidir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sleamhnáin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bhreise</a:t>
            </a:r>
            <a:r>
              <a:rPr lang="en-GB" sz="2000" b="1" i="1" dirty="0">
                <a:latin typeface="Calibri Light" panose="020F0302020204030204"/>
              </a:rPr>
              <a:t> a chur </a:t>
            </a:r>
            <a:r>
              <a:rPr lang="en-GB" sz="2000" b="1" i="1" dirty="0" err="1">
                <a:latin typeface="Calibri Light" panose="020F0302020204030204"/>
              </a:rPr>
              <a:t>isteach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más</a:t>
            </a:r>
            <a:r>
              <a:rPr lang="en-GB" sz="2000" b="1" i="1" dirty="0">
                <a:latin typeface="Calibri Light" panose="020F0302020204030204"/>
              </a:rPr>
              <a:t> </a:t>
            </a:r>
            <a:r>
              <a:rPr lang="en-GB" sz="2000" b="1" i="1" dirty="0" err="1">
                <a:latin typeface="Calibri Light" panose="020F0302020204030204"/>
              </a:rPr>
              <a:t>gá</a:t>
            </a:r>
            <a:r>
              <a:rPr lang="en-GB" sz="2000" b="1" i="1" dirty="0">
                <a:latin typeface="Calibri Light" panose="020F0302020204030204"/>
              </a:rPr>
              <a:t>. 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8A78BF0-A3A4-0B85-149E-592DB15E03B7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IE" sz="2000" dirty="0" err="1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Lipéad</a:t>
            </a:r>
            <a:endParaRPr lang="en-IE" sz="2000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5" name="Picture 4" descr="A close up of a logo">
            <a:extLst>
              <a:ext uri="{FF2B5EF4-FFF2-40B4-BE49-F238E27FC236}">
                <a16:creationId xmlns:a16="http://schemas.microsoft.com/office/drawing/2014/main" id="{5512C7E3-3373-1AB7-38A0-B082EDB24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746" y="210781"/>
            <a:ext cx="3028619" cy="10783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A5D13-2F7D-9808-EBE6-26E86061A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7C8634-C2D7-23FD-B76B-613D6B054D90}"/>
              </a:ext>
            </a:extLst>
          </p:cNvPr>
          <p:cNvSpPr txBox="1"/>
          <p:nvPr/>
        </p:nvSpPr>
        <p:spPr>
          <a:xfrm>
            <a:off x="231044" y="114294"/>
            <a:ext cx="3566837" cy="128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Gradam</a:t>
            </a:r>
            <a:r>
              <a:rPr lang="en-US" sz="3200" dirty="0">
                <a:solidFill>
                  <a:srgbClr val="E06F0E"/>
                </a:solidFill>
                <a:latin typeface="Shoika-Medium" pitchFamily="2" charset="77"/>
              </a:rPr>
              <a:t> </a:t>
            </a: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Óir</a:t>
            </a:r>
            <a:endParaRPr lang="en-US" sz="3200" dirty="0">
              <a:solidFill>
                <a:srgbClr val="E06F0E"/>
              </a:solidFill>
              <a:latin typeface="Shoika-Medium" pitchFamily="2" charset="77"/>
            </a:endParaRPr>
          </a:p>
          <a:p>
            <a:pPr algn="just">
              <a:lnSpc>
                <a:spcPts val="5554"/>
              </a:lnSpc>
            </a:pPr>
            <a:r>
              <a:rPr lang="en-US" sz="3200" b="1" dirty="0" err="1">
                <a:solidFill>
                  <a:srgbClr val="2E2552"/>
                </a:solidFill>
                <a:latin typeface="Shoika-Bold" pitchFamily="2" charset="77"/>
              </a:rPr>
              <a:t>Céim</a:t>
            </a:r>
            <a:r>
              <a:rPr lang="en-US" sz="3200" b="1" dirty="0">
                <a:solidFill>
                  <a:srgbClr val="2E2552"/>
                </a:solidFill>
                <a:latin typeface="Shoika-Bold" pitchFamily="2" charset="77"/>
              </a:rPr>
              <a:t> 1: </a:t>
            </a:r>
            <a:r>
              <a:rPr lang="en-US" sz="3200" b="1" dirty="0" err="1">
                <a:solidFill>
                  <a:srgbClr val="2E2552"/>
                </a:solidFill>
                <a:latin typeface="Shoika-Bold" pitchFamily="2" charset="77"/>
              </a:rPr>
              <a:t>Eolaíocht</a:t>
            </a:r>
            <a:endParaRPr lang="en-US" sz="3200" b="1" dirty="0">
              <a:solidFill>
                <a:srgbClr val="2E2552"/>
              </a:solidFill>
              <a:latin typeface="Shoika-Bold" pitchFamily="2" charset="77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D22A7EA6-B943-2C6C-79B2-FB69DEE73FE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80129" y="262826"/>
            <a:ext cx="6288942" cy="121648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Feasacht</a:t>
            </a: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agus</a:t>
            </a: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cúram</a:t>
            </a: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 an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chomhshaoil</a:t>
            </a:r>
            <a:endParaRPr kumimoji="0" lang="en-US" sz="3450" b="0" i="0" u="none" strike="noStrike" kern="1200" cap="none" spc="0" normalizeH="0" baseline="0" noProof="0" dirty="0">
              <a:ln>
                <a:noFill/>
              </a:ln>
              <a:solidFill>
                <a:srgbClr val="7766AB"/>
              </a:solidFill>
              <a:effectLst/>
              <a:uLnTx/>
              <a:uFillTx/>
              <a:latin typeface="Shoika-Light"/>
              <a:ea typeface="+mn-ea"/>
              <a:cs typeface="+mn-cs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B8EDAE6-35DB-DF15-171B-6D2AAFEBFFDB}"/>
              </a:ext>
            </a:extLst>
          </p:cNvPr>
          <p:cNvSpPr txBox="1">
            <a:spLocks/>
          </p:cNvSpPr>
          <p:nvPr/>
        </p:nvSpPr>
        <p:spPr>
          <a:xfrm>
            <a:off x="557335" y="1572723"/>
            <a:ext cx="10769600" cy="4303329"/>
          </a:xfrm>
          <a:prstGeom prst="rect">
            <a:avLst/>
          </a:prstGeom>
          <a:solidFill>
            <a:srgbClr val="7766AB">
              <a:alpha val="39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>
              <a:buNone/>
              <a:defRPr/>
            </a:pPr>
            <a:r>
              <a:rPr lang="en-IE" sz="2000" b="1" i="1" dirty="0" err="1">
                <a:latin typeface="Calibri Light" panose="020F0302020204030204"/>
              </a:rPr>
              <a:t>Tabhair</a:t>
            </a:r>
            <a:r>
              <a:rPr lang="en-IE" sz="2000" b="1" i="1" dirty="0">
                <a:latin typeface="Calibri Light" panose="020F0302020204030204"/>
              </a:rPr>
              <a:t> </a:t>
            </a:r>
            <a:r>
              <a:rPr lang="en-IE" sz="2000" b="1" i="1" dirty="0" err="1">
                <a:latin typeface="Calibri Light" panose="020F0302020204030204"/>
              </a:rPr>
              <a:t>fianaise</a:t>
            </a:r>
            <a:r>
              <a:rPr lang="en-IE" sz="2000" b="1" i="1" dirty="0">
                <a:latin typeface="Calibri Light" panose="020F0302020204030204"/>
              </a:rPr>
              <a:t> (</a:t>
            </a:r>
            <a:r>
              <a:rPr lang="en-IE" sz="2000" b="1" i="1" dirty="0" err="1">
                <a:latin typeface="Calibri Light" panose="020F0302020204030204"/>
              </a:rPr>
              <a:t>m.s.</a:t>
            </a:r>
            <a:r>
              <a:rPr lang="en-IE" sz="2000" b="1" i="1" dirty="0">
                <a:latin typeface="Calibri Light" panose="020F0302020204030204"/>
              </a:rPr>
              <a:t> </a:t>
            </a:r>
            <a:r>
              <a:rPr lang="en-IE" sz="2000" b="1" i="1" dirty="0" err="1">
                <a:latin typeface="Calibri Light" panose="020F0302020204030204"/>
              </a:rPr>
              <a:t>griangrafanna</a:t>
            </a:r>
            <a:r>
              <a:rPr lang="en-IE" sz="2000" b="1" i="1" dirty="0">
                <a:latin typeface="Calibri Light" panose="020F0302020204030204"/>
              </a:rPr>
              <a:t> </a:t>
            </a:r>
            <a:r>
              <a:rPr lang="en-IE" sz="2000" b="1" i="1" dirty="0" err="1">
                <a:latin typeface="Calibri Light" panose="020F0302020204030204"/>
              </a:rPr>
              <a:t>nó</a:t>
            </a:r>
            <a:r>
              <a:rPr lang="en-IE" sz="2000" b="1" i="1" dirty="0">
                <a:latin typeface="Calibri Light" panose="020F0302020204030204"/>
              </a:rPr>
              <a:t> </a:t>
            </a:r>
            <a:r>
              <a:rPr lang="en-IE" sz="2000" b="1" i="1" dirty="0" err="1">
                <a:latin typeface="Calibri Light" panose="020F0302020204030204"/>
              </a:rPr>
              <a:t>físeanna</a:t>
            </a:r>
            <a:r>
              <a:rPr lang="en-IE" sz="2000" b="1" i="1" dirty="0">
                <a:latin typeface="Calibri Light" panose="020F0302020204030204"/>
              </a:rPr>
              <a:t>) </a:t>
            </a:r>
            <a:r>
              <a:rPr lang="en-IE" sz="2000" b="1" i="1" dirty="0" err="1">
                <a:latin typeface="Calibri Light" panose="020F0302020204030204"/>
              </a:rPr>
              <a:t>ar</a:t>
            </a:r>
            <a:r>
              <a:rPr lang="en-IE" sz="2000" b="1" i="1" dirty="0">
                <a:latin typeface="Calibri Light" panose="020F0302020204030204"/>
              </a:rPr>
              <a:t> </a:t>
            </a:r>
            <a:r>
              <a:rPr lang="en-IE" sz="2000" b="1" i="1" dirty="0" err="1">
                <a:latin typeface="Calibri Light" panose="020F0302020204030204"/>
              </a:rPr>
              <a:t>imscrúdú</a:t>
            </a:r>
            <a:r>
              <a:rPr lang="en-IE" sz="2000" b="1" i="1" dirty="0">
                <a:latin typeface="Calibri Light" panose="020F0302020204030204"/>
              </a:rPr>
              <a:t> </a:t>
            </a:r>
            <a:r>
              <a:rPr lang="en-IE" sz="2000" b="1" i="1" dirty="0" err="1">
                <a:latin typeface="Calibri Light" panose="020F0302020204030204"/>
              </a:rPr>
              <a:t>praiticiúil</a:t>
            </a:r>
            <a:r>
              <a:rPr lang="en-IE" sz="2000" b="1" i="1" dirty="0">
                <a:latin typeface="Calibri Light" panose="020F0302020204030204"/>
              </a:rPr>
              <a:t> a </a:t>
            </a:r>
            <a:r>
              <a:rPr lang="en-IE" sz="2000" b="1" i="1" dirty="0" err="1">
                <a:latin typeface="Calibri Light" panose="020F0302020204030204"/>
              </a:rPr>
              <a:t>rinne</a:t>
            </a:r>
            <a:r>
              <a:rPr lang="en-IE" sz="2000" b="1" i="1" dirty="0">
                <a:latin typeface="Calibri Light" panose="020F0302020204030204"/>
              </a:rPr>
              <a:t> an </a:t>
            </a:r>
            <a:r>
              <a:rPr lang="en-IE" sz="2000" b="1" i="1" dirty="0" err="1">
                <a:latin typeface="Calibri Light" panose="020F0302020204030204"/>
              </a:rPr>
              <a:t>dalta</a:t>
            </a:r>
            <a:r>
              <a:rPr lang="en-IE" sz="2000" b="1" i="1" dirty="0">
                <a:latin typeface="Calibri Light" panose="020F0302020204030204"/>
              </a:rPr>
              <a:t> don </a:t>
            </a:r>
            <a:r>
              <a:rPr lang="en-IE" sz="2000" b="1" i="1" dirty="0" err="1">
                <a:latin typeface="Calibri Light" panose="020F0302020204030204"/>
              </a:rPr>
              <a:t>snáithe</a:t>
            </a:r>
            <a:r>
              <a:rPr lang="en-IE" sz="2000" b="1" i="1" dirty="0">
                <a:latin typeface="Calibri Light" panose="020F0302020204030204"/>
              </a:rPr>
              <a:t> </a:t>
            </a:r>
            <a:r>
              <a:rPr lang="en-IE" sz="2000" b="1" i="1" dirty="0" err="1">
                <a:latin typeface="Calibri Light" panose="020F0302020204030204"/>
              </a:rPr>
              <a:t>Feasacht</a:t>
            </a:r>
            <a:r>
              <a:rPr lang="en-IE" sz="2000" b="1" i="1" dirty="0">
                <a:latin typeface="Calibri Light" panose="020F0302020204030204"/>
              </a:rPr>
              <a:t> </a:t>
            </a:r>
            <a:r>
              <a:rPr lang="en-IE" sz="2000" b="1" i="1" dirty="0" err="1">
                <a:latin typeface="Calibri Light" panose="020F0302020204030204"/>
              </a:rPr>
              <a:t>agus</a:t>
            </a:r>
            <a:r>
              <a:rPr lang="en-IE" sz="2000" b="1" i="1" dirty="0">
                <a:latin typeface="Calibri Light" panose="020F0302020204030204"/>
              </a:rPr>
              <a:t> </a:t>
            </a:r>
            <a:r>
              <a:rPr lang="en-IE" sz="2000" b="1" i="1" dirty="0" err="1">
                <a:latin typeface="Calibri Light" panose="020F0302020204030204"/>
              </a:rPr>
              <a:t>cúram</a:t>
            </a:r>
            <a:r>
              <a:rPr lang="en-IE" sz="2000" b="1" i="1" dirty="0">
                <a:latin typeface="Calibri Light" panose="020F0302020204030204"/>
              </a:rPr>
              <a:t> an </a:t>
            </a:r>
            <a:r>
              <a:rPr lang="en-IE" sz="2000" b="1" i="1" dirty="0" err="1">
                <a:latin typeface="Calibri Light" panose="020F0302020204030204"/>
              </a:rPr>
              <a:t>chomhshaoil</a:t>
            </a:r>
            <a:r>
              <a:rPr lang="en-IE" sz="2000" b="1" i="1" dirty="0">
                <a:latin typeface="Calibri Light" panose="020F0302020204030204"/>
              </a:rPr>
              <a:t>, </a:t>
            </a:r>
            <a:r>
              <a:rPr lang="en-IE" sz="2000" b="1" i="1" dirty="0" err="1">
                <a:latin typeface="Calibri Light" panose="020F0302020204030204"/>
              </a:rPr>
              <a:t>agus</a:t>
            </a:r>
            <a:r>
              <a:rPr lang="en-IE" sz="2000" b="1" i="1" dirty="0">
                <a:latin typeface="Calibri Light" panose="020F0302020204030204"/>
              </a:rPr>
              <a:t> </a:t>
            </a:r>
            <a:r>
              <a:rPr lang="en-IE" sz="2000" b="1" i="1" dirty="0" err="1">
                <a:latin typeface="Calibri Light" panose="020F0302020204030204"/>
              </a:rPr>
              <a:t>cuir</a:t>
            </a:r>
            <a:r>
              <a:rPr lang="en-IE" sz="2000" b="1" i="1" dirty="0">
                <a:latin typeface="Calibri Light" panose="020F0302020204030204"/>
              </a:rPr>
              <a:t> </a:t>
            </a:r>
            <a:r>
              <a:rPr lang="en-IE" sz="2000" b="1" i="1" dirty="0" err="1">
                <a:latin typeface="Calibri Light" panose="020F0302020204030204"/>
              </a:rPr>
              <a:t>lipéad</a:t>
            </a:r>
            <a:r>
              <a:rPr lang="en-IE" sz="2000" b="1" i="1" dirty="0">
                <a:latin typeface="Calibri Light" panose="020F0302020204030204"/>
              </a:rPr>
              <a:t> </a:t>
            </a:r>
            <a:r>
              <a:rPr lang="en-IE" sz="2000" b="1" i="1" dirty="0" err="1">
                <a:latin typeface="Calibri Light" panose="020F0302020204030204"/>
              </a:rPr>
              <a:t>soiléir</a:t>
            </a:r>
            <a:r>
              <a:rPr lang="en-IE" sz="2000" b="1" i="1" dirty="0">
                <a:latin typeface="Calibri Light" panose="020F0302020204030204"/>
              </a:rPr>
              <a:t> air. Is </a:t>
            </a:r>
            <a:r>
              <a:rPr lang="en-IE" sz="2000" b="1" i="1" dirty="0" err="1">
                <a:latin typeface="Calibri Light" panose="020F0302020204030204"/>
              </a:rPr>
              <a:t>féidir</a:t>
            </a:r>
            <a:r>
              <a:rPr lang="en-IE" sz="2000" b="1" i="1" dirty="0">
                <a:latin typeface="Calibri Light" panose="020F0302020204030204"/>
              </a:rPr>
              <a:t> </a:t>
            </a:r>
            <a:r>
              <a:rPr lang="en-IE" sz="2000" b="1" i="1" dirty="0" err="1">
                <a:latin typeface="Calibri Light" panose="020F0302020204030204"/>
              </a:rPr>
              <a:t>sleamhnáin</a:t>
            </a:r>
            <a:r>
              <a:rPr lang="en-IE" sz="2000" b="1" i="1" dirty="0">
                <a:latin typeface="Calibri Light" panose="020F0302020204030204"/>
              </a:rPr>
              <a:t> </a:t>
            </a:r>
            <a:r>
              <a:rPr lang="en-IE" sz="2000" b="1" i="1" dirty="0" err="1">
                <a:latin typeface="Calibri Light" panose="020F0302020204030204"/>
              </a:rPr>
              <a:t>bhreise</a:t>
            </a:r>
            <a:r>
              <a:rPr lang="en-IE" sz="2000" b="1" i="1" dirty="0">
                <a:latin typeface="Calibri Light" panose="020F0302020204030204"/>
              </a:rPr>
              <a:t> a chur </a:t>
            </a:r>
            <a:r>
              <a:rPr lang="en-IE" sz="2000" b="1" i="1" dirty="0" err="1">
                <a:latin typeface="Calibri Light" panose="020F0302020204030204"/>
              </a:rPr>
              <a:t>isteach</a:t>
            </a:r>
            <a:r>
              <a:rPr lang="en-IE" sz="2000" b="1" i="1" dirty="0">
                <a:latin typeface="Calibri Light" panose="020F0302020204030204"/>
              </a:rPr>
              <a:t> </a:t>
            </a:r>
            <a:r>
              <a:rPr lang="en-IE" sz="2000" b="1" i="1" dirty="0" err="1">
                <a:latin typeface="Calibri Light" panose="020F0302020204030204"/>
              </a:rPr>
              <a:t>más</a:t>
            </a:r>
            <a:r>
              <a:rPr lang="en-IE" sz="2000" b="1" i="1" dirty="0">
                <a:latin typeface="Calibri Light" panose="020F0302020204030204"/>
              </a:rPr>
              <a:t> </a:t>
            </a:r>
            <a:r>
              <a:rPr lang="en-IE" sz="2000" b="1" i="1" dirty="0" err="1">
                <a:latin typeface="Calibri Light" panose="020F0302020204030204"/>
              </a:rPr>
              <a:t>gá</a:t>
            </a:r>
            <a:r>
              <a:rPr lang="en-IE" sz="2000" b="1" i="1" dirty="0">
                <a:latin typeface="Calibri Light" panose="020F0302020204030204"/>
              </a:rPr>
              <a:t>. </a:t>
            </a:r>
            <a:endParaRPr lang="en-IE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59D9C05-940F-9054-C493-D0F47CDB2261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IE" sz="2000" dirty="0" err="1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Lipéad</a:t>
            </a:r>
            <a:endParaRPr lang="en-IE" sz="2000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20" name="Picture 19" descr="A group of icons in a circle">
            <a:extLst>
              <a:ext uri="{FF2B5EF4-FFF2-40B4-BE49-F238E27FC236}">
                <a16:creationId xmlns:a16="http://schemas.microsoft.com/office/drawing/2014/main" id="{730C1957-4BB1-6F3F-AE74-111511060C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093" t="67077" r="4665" b="4923"/>
          <a:stretch>
            <a:fillRect/>
          </a:stretch>
        </p:blipFill>
        <p:spPr>
          <a:xfrm>
            <a:off x="11434394" y="6029325"/>
            <a:ext cx="754421" cy="811652"/>
          </a:xfrm>
          <a:prstGeom prst="rect">
            <a:avLst/>
          </a:prstGeom>
        </p:spPr>
      </p:pic>
      <p:pic>
        <p:nvPicPr>
          <p:cNvPr id="6" name="Picture 5" descr="A close up of a logo">
            <a:extLst>
              <a:ext uri="{FF2B5EF4-FFF2-40B4-BE49-F238E27FC236}">
                <a16:creationId xmlns:a16="http://schemas.microsoft.com/office/drawing/2014/main" id="{6B05A701-7B22-93F3-63CB-60734F6E6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294" y="186927"/>
            <a:ext cx="3028619" cy="10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08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5B364D-66FD-600D-6A74-4337BE571E58}"/>
              </a:ext>
            </a:extLst>
          </p:cNvPr>
          <p:cNvSpPr txBox="1"/>
          <p:nvPr/>
        </p:nvSpPr>
        <p:spPr>
          <a:xfrm>
            <a:off x="231044" y="114294"/>
            <a:ext cx="3566837" cy="128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Gradam</a:t>
            </a:r>
            <a:r>
              <a:rPr lang="en-US" sz="3200" dirty="0">
                <a:solidFill>
                  <a:srgbClr val="E06F0E"/>
                </a:solidFill>
                <a:latin typeface="Shoika-Medium" pitchFamily="2" charset="77"/>
              </a:rPr>
              <a:t> </a:t>
            </a: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Óir</a:t>
            </a:r>
            <a:endParaRPr lang="en-US" sz="3200" dirty="0">
              <a:solidFill>
                <a:srgbClr val="E06F0E"/>
              </a:solidFill>
              <a:latin typeface="Shoika-Medium" pitchFamily="2" charset="77"/>
            </a:endParaRPr>
          </a:p>
          <a:p>
            <a:pPr algn="just">
              <a:lnSpc>
                <a:spcPts val="5554"/>
              </a:lnSpc>
            </a:pPr>
            <a:r>
              <a:rPr lang="en-US" sz="3200" b="1" dirty="0" err="1">
                <a:solidFill>
                  <a:srgbClr val="2E2552"/>
                </a:solidFill>
                <a:latin typeface="Shoika-Bold" pitchFamily="2" charset="77"/>
              </a:rPr>
              <a:t>Céim</a:t>
            </a:r>
            <a:r>
              <a:rPr lang="en-US" sz="3200" b="1" dirty="0">
                <a:solidFill>
                  <a:srgbClr val="2E2552"/>
                </a:solidFill>
                <a:latin typeface="Shoika-Bold" pitchFamily="2" charset="77"/>
              </a:rPr>
              <a:t> 1: </a:t>
            </a:r>
            <a:r>
              <a:rPr lang="en-US" sz="3200" b="1" dirty="0" err="1">
                <a:solidFill>
                  <a:srgbClr val="2E2552"/>
                </a:solidFill>
                <a:latin typeface="Shoika-Bold" pitchFamily="2" charset="77"/>
              </a:rPr>
              <a:t>Eolaíocht</a:t>
            </a:r>
            <a:endParaRPr lang="en-US" sz="3200" b="1" dirty="0">
              <a:solidFill>
                <a:srgbClr val="2E2552"/>
              </a:solidFill>
              <a:latin typeface="Shoika-Bold" pitchFamily="2" charset="77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9E1F039B-8A71-DA05-E16D-B3C7E0B741E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07485" y="750355"/>
            <a:ext cx="6814192" cy="588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Gníomhaíocht</a:t>
            </a: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eolaíochta</a:t>
            </a: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 1</a:t>
            </a:r>
          </a:p>
        </p:txBody>
      </p:sp>
      <p:pic>
        <p:nvPicPr>
          <p:cNvPr id="3" name="Picture 2" descr="A close up of a logo">
            <a:extLst>
              <a:ext uri="{FF2B5EF4-FFF2-40B4-BE49-F238E27FC236}">
                <a16:creationId xmlns:a16="http://schemas.microsoft.com/office/drawing/2014/main" id="{3F830FE8-236B-C2CF-031F-CDD78582F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96" y="186927"/>
            <a:ext cx="3028619" cy="107833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7DD9F9-6EDC-F8A2-25A8-516AA7278EF0}"/>
              </a:ext>
            </a:extLst>
          </p:cNvPr>
          <p:cNvSpPr txBox="1">
            <a:spLocks/>
          </p:cNvSpPr>
          <p:nvPr/>
        </p:nvSpPr>
        <p:spPr>
          <a:xfrm>
            <a:off x="558800" y="1574188"/>
            <a:ext cx="10769600" cy="4303329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i="1" dirty="0" err="1">
                <a:latin typeface="+mj-lt"/>
              </a:rPr>
              <a:t>Tabhair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fianaise</a:t>
            </a:r>
            <a:r>
              <a:rPr lang="en-GB" sz="2000" b="1" i="1" dirty="0">
                <a:latin typeface="+mj-lt"/>
              </a:rPr>
              <a:t> (</a:t>
            </a:r>
            <a:r>
              <a:rPr lang="en-GB" sz="2000" b="1" i="1" dirty="0" err="1">
                <a:latin typeface="+mj-lt"/>
              </a:rPr>
              <a:t>m.s.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griangrafanna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nó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físeanna</a:t>
            </a:r>
            <a:r>
              <a:rPr lang="en-GB" sz="2000" b="1" i="1" dirty="0">
                <a:latin typeface="+mj-lt"/>
              </a:rPr>
              <a:t>) </a:t>
            </a:r>
            <a:r>
              <a:rPr lang="en-GB" sz="2000" b="1" i="1" dirty="0" err="1">
                <a:latin typeface="+mj-lt"/>
              </a:rPr>
              <a:t>ar</a:t>
            </a:r>
            <a:r>
              <a:rPr lang="en-GB" sz="2000" b="1" i="1" dirty="0">
                <a:latin typeface="+mj-lt"/>
              </a:rPr>
              <a:t> an </a:t>
            </a:r>
            <a:r>
              <a:rPr lang="en-GB" sz="2000" b="1" i="1" dirty="0" err="1">
                <a:latin typeface="+mj-lt"/>
              </a:rPr>
              <a:t>chéad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cheann</a:t>
            </a:r>
            <a:r>
              <a:rPr lang="en-GB" sz="2000" b="1" i="1" dirty="0">
                <a:latin typeface="+mj-lt"/>
              </a:rPr>
              <a:t> de </a:t>
            </a:r>
            <a:r>
              <a:rPr lang="en-GB" sz="2000" b="1" i="1" dirty="0" err="1">
                <a:latin typeface="+mj-lt"/>
              </a:rPr>
              <a:t>dhá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ghníomhaíocht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inar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ghlac</a:t>
            </a:r>
            <a:r>
              <a:rPr lang="en-GB" sz="2000" b="1" i="1" dirty="0">
                <a:latin typeface="+mj-lt"/>
              </a:rPr>
              <a:t> an </a:t>
            </a:r>
            <a:r>
              <a:rPr lang="en-GB" sz="2000" b="1" i="1" dirty="0" err="1">
                <a:latin typeface="+mj-lt"/>
              </a:rPr>
              <a:t>scoil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páirt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iontu</a:t>
            </a:r>
            <a:r>
              <a:rPr lang="en-GB" sz="2000" b="1" i="1" dirty="0">
                <a:latin typeface="+mj-lt"/>
              </a:rPr>
              <a:t>. </a:t>
            </a:r>
            <a:r>
              <a:rPr lang="en-GB" sz="2000" b="1" i="1" dirty="0" err="1">
                <a:latin typeface="+mj-lt"/>
              </a:rPr>
              <a:t>Cuir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lipéad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soiléir</a:t>
            </a:r>
            <a:r>
              <a:rPr lang="en-GB" sz="2000" b="1" i="1" dirty="0">
                <a:latin typeface="+mj-lt"/>
              </a:rPr>
              <a:t> air mas é do </a:t>
            </a:r>
            <a:r>
              <a:rPr lang="en-GB" sz="2000" b="1" i="1" dirty="0" err="1">
                <a:latin typeface="+mj-lt"/>
              </a:rPr>
              <a:t>thoil</a:t>
            </a:r>
            <a:r>
              <a:rPr lang="en-GB" sz="2000" b="1" i="1" dirty="0">
                <a:latin typeface="+mj-lt"/>
              </a:rPr>
              <a:t> é. 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04CE5DD-CE53-DBE5-2CB2-BAD8F91FD3D2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IE" sz="2000" dirty="0" err="1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Lipéad</a:t>
            </a:r>
            <a:endParaRPr lang="en-IE" sz="2000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17" name="Picture 16" descr="A group of icons in a circle">
            <a:extLst>
              <a:ext uri="{FF2B5EF4-FFF2-40B4-BE49-F238E27FC236}">
                <a16:creationId xmlns:a16="http://schemas.microsoft.com/office/drawing/2014/main" id="{6E231639-B937-31EF-639F-57792B91D8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99" t="67708" r="80523" b="6875"/>
          <a:stretch>
            <a:fillRect/>
          </a:stretch>
        </p:blipFill>
        <p:spPr>
          <a:xfrm>
            <a:off x="11403256" y="6033353"/>
            <a:ext cx="791708" cy="73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6A85B-DECC-12A8-46F8-7B0BA88AC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278622-44A0-6188-A48F-C2515F459B83}"/>
              </a:ext>
            </a:extLst>
          </p:cNvPr>
          <p:cNvSpPr txBox="1"/>
          <p:nvPr/>
        </p:nvSpPr>
        <p:spPr>
          <a:xfrm>
            <a:off x="231044" y="114294"/>
            <a:ext cx="3566837" cy="128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Gradam</a:t>
            </a:r>
            <a:r>
              <a:rPr lang="en-US" sz="3200" dirty="0">
                <a:solidFill>
                  <a:srgbClr val="E06F0E"/>
                </a:solidFill>
                <a:latin typeface="Shoika-Medium" pitchFamily="2" charset="77"/>
              </a:rPr>
              <a:t> </a:t>
            </a:r>
            <a:r>
              <a:rPr lang="en-US" sz="3200" dirty="0" err="1">
                <a:solidFill>
                  <a:srgbClr val="E06F0E"/>
                </a:solidFill>
                <a:latin typeface="Shoika-Medium" pitchFamily="2" charset="77"/>
              </a:rPr>
              <a:t>Óir</a:t>
            </a:r>
            <a:endParaRPr lang="en-US" sz="3200" dirty="0">
              <a:solidFill>
                <a:srgbClr val="E06F0E"/>
              </a:solidFill>
              <a:latin typeface="Shoika-Medium" pitchFamily="2" charset="77"/>
            </a:endParaRPr>
          </a:p>
          <a:p>
            <a:pPr algn="just">
              <a:lnSpc>
                <a:spcPts val="5554"/>
              </a:lnSpc>
            </a:pPr>
            <a:r>
              <a:rPr lang="en-US" sz="3200" b="1" dirty="0" err="1">
                <a:solidFill>
                  <a:srgbClr val="2E2552"/>
                </a:solidFill>
                <a:latin typeface="Shoika-Bold" pitchFamily="2" charset="77"/>
              </a:rPr>
              <a:t>Céim</a:t>
            </a:r>
            <a:r>
              <a:rPr lang="en-US" sz="3200" b="1" dirty="0">
                <a:solidFill>
                  <a:srgbClr val="2E2552"/>
                </a:solidFill>
                <a:latin typeface="Shoika-Bold" pitchFamily="2" charset="77"/>
              </a:rPr>
              <a:t> 1: </a:t>
            </a:r>
            <a:r>
              <a:rPr lang="en-US" sz="3200" b="1" dirty="0" err="1">
                <a:solidFill>
                  <a:srgbClr val="2E2552"/>
                </a:solidFill>
                <a:latin typeface="Shoika-Bold" pitchFamily="2" charset="77"/>
              </a:rPr>
              <a:t>Eolaíocht</a:t>
            </a:r>
            <a:endParaRPr lang="en-US" sz="3200" b="1" dirty="0">
              <a:solidFill>
                <a:srgbClr val="2E2552"/>
              </a:solidFill>
              <a:latin typeface="Shoika-Bold" pitchFamily="2" charset="77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BFB9B29-5744-DC06-71C5-5DEE98CCC34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07485" y="750355"/>
            <a:ext cx="6814192" cy="588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Gníomhaíocht</a:t>
            </a: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eolaíochta</a:t>
            </a: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 2</a:t>
            </a:r>
          </a:p>
        </p:txBody>
      </p:sp>
      <p:pic>
        <p:nvPicPr>
          <p:cNvPr id="4" name="Picture 3" descr="A close up of a logo">
            <a:extLst>
              <a:ext uri="{FF2B5EF4-FFF2-40B4-BE49-F238E27FC236}">
                <a16:creationId xmlns:a16="http://schemas.microsoft.com/office/drawing/2014/main" id="{419E7902-4439-B86E-BCF2-2EEF7EC32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96" y="186927"/>
            <a:ext cx="3028619" cy="107833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F8BC62-1B93-3DB2-2390-6788710C2513}"/>
              </a:ext>
            </a:extLst>
          </p:cNvPr>
          <p:cNvSpPr txBox="1">
            <a:spLocks/>
          </p:cNvSpPr>
          <p:nvPr/>
        </p:nvSpPr>
        <p:spPr>
          <a:xfrm>
            <a:off x="558800" y="1574188"/>
            <a:ext cx="10769600" cy="4303329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i="1" dirty="0" err="1">
                <a:latin typeface="+mj-lt"/>
              </a:rPr>
              <a:t>Tabhair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fianaise</a:t>
            </a:r>
            <a:r>
              <a:rPr lang="en-GB" sz="2000" b="1" i="1" dirty="0">
                <a:latin typeface="+mj-lt"/>
              </a:rPr>
              <a:t> (</a:t>
            </a:r>
            <a:r>
              <a:rPr lang="en-GB" sz="2000" b="1" i="1" dirty="0" err="1">
                <a:latin typeface="+mj-lt"/>
              </a:rPr>
              <a:t>m.s.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griangrafanna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nó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físeanna</a:t>
            </a:r>
            <a:r>
              <a:rPr lang="en-GB" sz="2000" b="1" i="1" dirty="0">
                <a:latin typeface="+mj-lt"/>
              </a:rPr>
              <a:t>) </a:t>
            </a:r>
            <a:r>
              <a:rPr lang="en-GB" sz="2000" b="1" i="1" dirty="0" err="1">
                <a:latin typeface="+mj-lt"/>
              </a:rPr>
              <a:t>ar</a:t>
            </a:r>
            <a:r>
              <a:rPr lang="en-GB" sz="2000" b="1" i="1" dirty="0">
                <a:latin typeface="+mj-lt"/>
              </a:rPr>
              <a:t> an </a:t>
            </a:r>
            <a:r>
              <a:rPr lang="en-GB" sz="2000" b="1" i="1" dirty="0" err="1">
                <a:latin typeface="+mj-lt"/>
              </a:rPr>
              <a:t>dara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cheann</a:t>
            </a:r>
            <a:r>
              <a:rPr lang="en-GB" sz="2000" b="1" i="1" dirty="0">
                <a:latin typeface="+mj-lt"/>
              </a:rPr>
              <a:t> den </a:t>
            </a:r>
            <a:r>
              <a:rPr lang="en-GB" sz="2000" b="1" i="1" dirty="0" err="1">
                <a:latin typeface="+mj-lt"/>
              </a:rPr>
              <a:t>dá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ghníomhaíocht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inar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ghlac</a:t>
            </a:r>
            <a:r>
              <a:rPr lang="en-GB" sz="2000" b="1" i="1" dirty="0">
                <a:latin typeface="+mj-lt"/>
              </a:rPr>
              <a:t> an </a:t>
            </a:r>
            <a:r>
              <a:rPr lang="en-GB" sz="2000" b="1" i="1" dirty="0" err="1">
                <a:latin typeface="+mj-lt"/>
              </a:rPr>
              <a:t>scoil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páirt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iontu</a:t>
            </a:r>
            <a:r>
              <a:rPr lang="en-GB" sz="2000" b="1" i="1" dirty="0">
                <a:latin typeface="+mj-lt"/>
              </a:rPr>
              <a:t>. </a:t>
            </a:r>
            <a:r>
              <a:rPr lang="en-GB" sz="2000" b="1" i="1" dirty="0" err="1">
                <a:latin typeface="+mj-lt"/>
              </a:rPr>
              <a:t>Cuir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lipéad</a:t>
            </a:r>
            <a:r>
              <a:rPr lang="en-GB" sz="2000" b="1" i="1" dirty="0">
                <a:latin typeface="+mj-lt"/>
              </a:rPr>
              <a:t> </a:t>
            </a:r>
            <a:r>
              <a:rPr lang="en-GB" sz="2000" b="1" i="1" dirty="0" err="1">
                <a:latin typeface="+mj-lt"/>
              </a:rPr>
              <a:t>soiléir</a:t>
            </a:r>
            <a:r>
              <a:rPr lang="en-GB" sz="2000" b="1" i="1" dirty="0">
                <a:latin typeface="+mj-lt"/>
              </a:rPr>
              <a:t> air mas é do </a:t>
            </a:r>
            <a:r>
              <a:rPr lang="en-GB" sz="2000" b="1" i="1" dirty="0" err="1">
                <a:latin typeface="+mj-lt"/>
              </a:rPr>
              <a:t>thoil</a:t>
            </a:r>
            <a:r>
              <a:rPr lang="en-GB" sz="2000" b="1" i="1" dirty="0">
                <a:latin typeface="+mj-lt"/>
              </a:rPr>
              <a:t> é.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5D04F28-A2FC-E85F-893C-D4132DDA6872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IE" sz="2000" dirty="0" err="1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Lipéad</a:t>
            </a:r>
            <a:endParaRPr lang="en-IE" sz="2000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17" name="Picture 16" descr="A group of icons in a circle">
            <a:extLst>
              <a:ext uri="{FF2B5EF4-FFF2-40B4-BE49-F238E27FC236}">
                <a16:creationId xmlns:a16="http://schemas.microsoft.com/office/drawing/2014/main" id="{140BC1DB-F6C4-E4E5-9DD7-945196BAAD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99" t="67708" r="80523" b="6875"/>
          <a:stretch>
            <a:fillRect/>
          </a:stretch>
        </p:blipFill>
        <p:spPr>
          <a:xfrm>
            <a:off x="11403256" y="6033353"/>
            <a:ext cx="791708" cy="73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7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897F992-FD8C-FD45-A8D7-9282A2C4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66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04239" y="217724"/>
            <a:ext cx="1339779" cy="133977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06F0E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49735" y="217724"/>
            <a:ext cx="1339779" cy="133977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E2552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12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9365" y="5710982"/>
            <a:ext cx="1339779" cy="669889"/>
          </a:xfrm>
          <a:prstGeom prst="rect">
            <a:avLst/>
          </a:prstGeom>
        </p:spPr>
      </p:pic>
      <p:sp>
        <p:nvSpPr>
          <p:cNvPr id="14" name="TextBox 14"/>
          <p:cNvSpPr txBox="1">
            <a:spLocks noGrp="1"/>
          </p:cNvSpPr>
          <p:nvPr>
            <p:ph type="title" idx="4294967295"/>
          </p:nvPr>
        </p:nvSpPr>
        <p:spPr>
          <a:xfrm>
            <a:off x="336124" y="316113"/>
            <a:ext cx="6674276" cy="9703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 pitchFamily="2" charset="77"/>
                <a:ea typeface="+mn-ea"/>
                <a:cs typeface="+mn-cs"/>
              </a:rPr>
              <a:t>Céim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 pitchFamily="2" charset="77"/>
                <a:ea typeface="+mn-ea"/>
                <a:cs typeface="+mn-cs"/>
              </a:rPr>
              <a:t> 2: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 pitchFamily="2" charset="77"/>
                <a:ea typeface="+mn-ea"/>
                <a:cs typeface="+mn-cs"/>
              </a:rPr>
              <a:t>Teicneolaíocht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hoika-Bold" pitchFamily="2" charset="77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57B54CE-6EAD-EA43-949D-7789078D9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933" y="5376036"/>
            <a:ext cx="1339779" cy="1339779"/>
          </a:xfrm>
          <a:prstGeom prst="rect">
            <a:avLst/>
          </a:prstGeom>
        </p:spPr>
      </p:pic>
      <p:pic>
        <p:nvPicPr>
          <p:cNvPr id="36" name="Picture 35" descr="children investigating electrical experiment">
            <a:extLst>
              <a:ext uri="{FF2B5EF4-FFF2-40B4-BE49-F238E27FC236}">
                <a16:creationId xmlns:a16="http://schemas.microsoft.com/office/drawing/2014/main" id="{186B4C32-35D2-1D4C-8D3D-B05449D06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t="848" r="22195" b="694"/>
          <a:stretch>
            <a:fillRect/>
          </a:stretch>
        </p:blipFill>
        <p:spPr>
          <a:xfrm>
            <a:off x="3293036" y="1431899"/>
            <a:ext cx="5252750" cy="5252750"/>
          </a:xfrm>
          <a:custGeom>
            <a:avLst/>
            <a:gdLst>
              <a:gd name="connsiteX0" fmla="*/ 2225040 w 4450080"/>
              <a:gd name="connsiteY0" fmla="*/ 0 h 4450080"/>
              <a:gd name="connsiteX1" fmla="*/ 4450080 w 4450080"/>
              <a:gd name="connsiteY1" fmla="*/ 2225040 h 4450080"/>
              <a:gd name="connsiteX2" fmla="*/ 2225040 w 4450080"/>
              <a:gd name="connsiteY2" fmla="*/ 4450080 h 4450080"/>
              <a:gd name="connsiteX3" fmla="*/ 0 w 4450080"/>
              <a:gd name="connsiteY3" fmla="*/ 2225040 h 4450080"/>
              <a:gd name="connsiteX4" fmla="*/ 2225040 w 4450080"/>
              <a:gd name="connsiteY4" fmla="*/ 0 h 445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0080" h="4450080">
                <a:moveTo>
                  <a:pt x="2225040" y="0"/>
                </a:moveTo>
                <a:cubicBezTo>
                  <a:pt x="3453896" y="0"/>
                  <a:pt x="4450080" y="996184"/>
                  <a:pt x="4450080" y="2225040"/>
                </a:cubicBezTo>
                <a:cubicBezTo>
                  <a:pt x="4450080" y="3453896"/>
                  <a:pt x="3453896" y="4450080"/>
                  <a:pt x="2225040" y="4450080"/>
                </a:cubicBezTo>
                <a:cubicBezTo>
                  <a:pt x="996184" y="4450080"/>
                  <a:pt x="0" y="3453896"/>
                  <a:pt x="0" y="2225040"/>
                </a:cubicBezTo>
                <a:cubicBezTo>
                  <a:pt x="0" y="996184"/>
                  <a:pt x="996184" y="0"/>
                  <a:pt x="2225040" y="0"/>
                </a:cubicBezTo>
                <a:close/>
              </a:path>
            </a:pathLst>
          </a:custGeom>
          <a:ln w="12700">
            <a:solidFill>
              <a:schemeClr val="bg1"/>
            </a:solidFill>
          </a:ln>
        </p:spPr>
      </p:pic>
      <p:pic>
        <p:nvPicPr>
          <p:cNvPr id="2" name="Picture 1" descr="A logo with text on it">
            <a:extLst>
              <a:ext uri="{FF2B5EF4-FFF2-40B4-BE49-F238E27FC236}">
                <a16:creationId xmlns:a16="http://schemas.microsoft.com/office/drawing/2014/main" id="{4A58CBE0-F4B2-B1C3-7FF4-BB2204C168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329" y="5305886"/>
            <a:ext cx="3438009" cy="122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02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8F3C67265CDB4D8FB9FD43015941BA" ma:contentTypeVersion="19" ma:contentTypeDescription="Create a new document." ma:contentTypeScope="" ma:versionID="004273fc0e42d2c7a27a9f706c5a6e03">
  <xsd:schema xmlns:xsd="http://www.w3.org/2001/XMLSchema" xmlns:xs="http://www.w3.org/2001/XMLSchema" xmlns:p="http://schemas.microsoft.com/office/2006/metadata/properties" xmlns:ns2="3253a18e-69c5-43c5-92da-909be92c3ea3" xmlns:ns3="5498cc77-270e-4ac7-b7f8-1f9aff3b07ae" targetNamespace="http://schemas.microsoft.com/office/2006/metadata/properties" ma:root="true" ma:fieldsID="d056e618f9eefa06fd9e76d4be914f39" ns2:_="" ns3:_="">
    <xsd:import namespace="3253a18e-69c5-43c5-92da-909be92c3ea3"/>
    <xsd:import namespace="5498cc77-270e-4ac7-b7f8-1f9aff3b07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Phone_x0020_Number" minOccurs="0"/>
                <xsd:element ref="ns2:Email" minOccurs="0"/>
                <xsd:element ref="ns2:Select_x0020_a_x0020_department_x0020_to_x0020_contact" minOccurs="0"/>
                <xsd:element ref="ns2:Message"/>
                <xsd:element ref="ns2:Full_x0020_Name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53a18e-69c5-43c5-92da-909be92c3e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67b5201-1eba-4237-973b-c2bc0dc73b5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hone_x0020_Number" ma:index="18" nillable="true" ma:displayName="Phone Number" ma:internalName="Phone_x0020_Number">
      <xsd:simpleType>
        <xsd:restriction base="dms:Text">
          <xsd:maxLength value="255"/>
        </xsd:restriction>
      </xsd:simpleType>
    </xsd:element>
    <xsd:element name="Email" ma:index="19" nillable="true" ma:displayName="Email" ma:internalName="Email">
      <xsd:simpleType>
        <xsd:restriction base="dms:Text">
          <xsd:maxLength value="255"/>
        </xsd:restriction>
      </xsd:simpleType>
    </xsd:element>
    <xsd:element name="Select_x0020_a_x0020_department_x0020_to_x0020_contact" ma:index="20" nillable="true" ma:displayName="Select a department to contact" ma:format="Dropdown" ma:internalName="Select_x0020_a_x0020_department_x0020_to_x0020_contact">
      <xsd:simpleType>
        <xsd:restriction base="dms:Choice">
          <xsd:enumeration value="Funding Programmes"/>
          <xsd:enumeration value="HR"/>
          <xsd:enumeration value="Communications"/>
          <xsd:enumeration value="Finance / Invoices"/>
          <xsd:enumeration value="FOI"/>
          <xsd:enumeration value="Research Policy"/>
          <xsd:enumeration value="International / EU"/>
          <xsd:enumeration value="SESAME / Smart Simple"/>
          <xsd:enumeration value="Curious Minds"/>
          <xsd:enumeration value="Science Week"/>
          <xsd:enumeration value="Other / I Don't Know"/>
        </xsd:restriction>
      </xsd:simpleType>
    </xsd:element>
    <xsd:element name="Message" ma:index="22" ma:displayName="Message" ma:internalName="Message">
      <xsd:simpleType>
        <xsd:restriction base="dms:Note">
          <xsd:maxLength value="255"/>
        </xsd:restriction>
      </xsd:simpleType>
    </xsd:element>
    <xsd:element name="Full_x0020_Name" ma:index="23" ma:displayName="Full Name" ma:internalName="Full_x0020_Nam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98cc77-270e-4ac7-b7f8-1f9aff3b07a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c589a89-0e90-48cc-b1fb-465dc83e948d}" ma:internalName="TaxCatchAll" ma:showField="CatchAllData" ma:web="5498cc77-270e-4ac7-b7f8-1f9aff3b07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axOccurs="1" ma:index="21" ma:displayName="Subject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253a18e-69c5-43c5-92da-909be92c3ea3">
      <Terms xmlns="http://schemas.microsoft.com/office/infopath/2007/PartnerControls"/>
    </lcf76f155ced4ddcb4097134ff3c332f>
    <TaxCatchAll xmlns="5498cc77-270e-4ac7-b7f8-1f9aff3b07ae" xsi:nil="true"/>
    <Phone_x0020_Number xmlns="3253a18e-69c5-43c5-92da-909be92c3ea3" xsi:nil="true"/>
    <Message xmlns="3253a18e-69c5-43c5-92da-909be92c3ea3"/>
    <Email xmlns="3253a18e-69c5-43c5-92da-909be92c3ea3" xsi:nil="true"/>
    <Full_x0020_Name xmlns="3253a18e-69c5-43c5-92da-909be92c3ea3"/>
    <Select_x0020_a_x0020_department_x0020_to_x0020_contact xmlns="3253a18e-69c5-43c5-92da-909be92c3ea3" xsi:nil="true"/>
  </documentManagement>
</p:properties>
</file>

<file path=customXml/itemProps1.xml><?xml version="1.0" encoding="utf-8"?>
<ds:datastoreItem xmlns:ds="http://schemas.openxmlformats.org/officeDocument/2006/customXml" ds:itemID="{93F4DF53-1A47-4F89-993A-B82A1D8DD0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6FDEB3-4CA0-43BD-B81B-5565014D8851}"/>
</file>

<file path=customXml/itemProps3.xml><?xml version="1.0" encoding="utf-8"?>
<ds:datastoreItem xmlns:ds="http://schemas.openxmlformats.org/officeDocument/2006/customXml" ds:itemID="{4249E1C8-01B3-474F-85E9-80E61B9C9E09}">
  <ds:schemaRefs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9a61b629-3332-452e-bb9b-e284b81c509f"/>
    <ds:schemaRef ds:uri="1094a34d-5ce2-4a0a-980a-96a4a1dd556b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633</Words>
  <Application>Microsoft Office PowerPoint</Application>
  <PresentationFormat>Widescreen</PresentationFormat>
  <Paragraphs>94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Gradaim intinni fiosracha</vt:lpstr>
      <vt:lpstr>Céim 1: Eolaíocht</vt:lpstr>
      <vt:lpstr>Nithe Beo</vt:lpstr>
      <vt:lpstr>Fuinneamh agus fórsaí</vt:lpstr>
      <vt:lpstr>Ábhair</vt:lpstr>
      <vt:lpstr>Feasacht agus cúram an chomhshaoil</vt:lpstr>
      <vt:lpstr>Gníomhaíocht eolaíochta 1</vt:lpstr>
      <vt:lpstr>Gníomhaíocht eolaíochta 2</vt:lpstr>
      <vt:lpstr>Céim 2: Teicneolaíocht</vt:lpstr>
      <vt:lpstr>An Chéad Gníomhaíocht</vt:lpstr>
      <vt:lpstr>Dara Gníomhaíocht</vt:lpstr>
      <vt:lpstr>Céim 3: Innealtóireacht</vt:lpstr>
      <vt:lpstr>An Chéad Gníomhaíocht</vt:lpstr>
      <vt:lpstr>Dara Gníomhaíocht</vt:lpstr>
      <vt:lpstr>Céim 4: Mata</vt:lpstr>
      <vt:lpstr>An Chéad Gníomhaíocht</vt:lpstr>
      <vt:lpstr>Dara Gníomhaíocht</vt:lpstr>
      <vt:lpstr>Céim 5: Taispeáin is Inis ETIM</vt:lpstr>
      <vt:lpstr>Lipéad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Tanja Calis</dc:creator>
  <cp:lastModifiedBy>Jenny Lennon</cp:lastModifiedBy>
  <cp:revision>225</cp:revision>
  <dcterms:created xsi:type="dcterms:W3CDTF">2022-08-17T12:57:44Z</dcterms:created>
  <dcterms:modified xsi:type="dcterms:W3CDTF">2025-09-01T10:59:43Z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0x0101006E8F3C67265CDB4D8FB9FD43015941BA</vt:lpwstr>
  </property>
  <property fmtid="{D5CDD505-2E9C-101B-9397-08002B2CF9AE}" pid="3" name="MediaServiceImageTags">
    <vt:lpwstr/>
  </property>
</Properties>
</file>